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14"/>
    <p:restoredTop sz="94640"/>
  </p:normalViewPr>
  <p:slideViewPr>
    <p:cSldViewPr snapToGrid="0">
      <p:cViewPr varScale="1">
        <p:scale>
          <a:sx n="83" d="100"/>
          <a:sy n="83" d="100"/>
        </p:scale>
        <p:origin x="114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2399F3-5A05-94C5-241D-030CD648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114E72C-8C04-1EB1-1FD4-59B849681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B3E1C2-E7C2-ED11-AA7F-87C03036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AAF21-7717-2B4A-B841-12EDE00FC105}" type="datetimeFigureOut">
              <a:rPr kumimoji="1" lang="zh-TW" altLang="en-US" smtClean="0"/>
              <a:t>2026/4/17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DBED530-07D9-F7A9-976C-1AEB02552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99DFFD-73D6-2672-C577-5E911ACC9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0A513-CC0B-FB4C-AB9F-D74184F966A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983944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4E1470A0-F7B6-1D58-7676-BB00164D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A284724-2EEE-254F-BAF7-99F824E02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C641AD5-FE0E-7925-AEE9-D3298597E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AAF21-7717-2B4A-B841-12EDE00FC105}" type="datetimeFigureOut">
              <a:rPr kumimoji="1" lang="zh-TW" altLang="en-US" smtClean="0"/>
              <a:t>2026/4/17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60B2BC-1A97-C1EA-FFCE-4004DA85B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7DB91D7-99C8-CDD3-55B2-1DBEC63B7F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0A513-CC0B-FB4C-AB9F-D74184F966A3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48742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4F4C994-7BF8-D4E2-7185-307A57FA0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4795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B93A482-98AA-0771-0394-AD3C803AF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394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1722143-C37E-562A-AA65-DCFA0F9D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542760"/>
      </p:ext>
    </p:extLst>
  </p:cSld>
  <p:clrMapOvr>
    <a:masterClrMapping/>
  </p:clrMapOvr>
</p:sld>
</file>

<file path=ppt/slides/slide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7992167-E9C6-53AE-D1BE-FB0DCDBB6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164973"/>
      </p:ext>
    </p:extLst>
  </p:cSld>
  <p:clrMapOvr>
    <a:masterClrMapping/>
  </p:clrMapOvr>
</p:sld>
</file>

<file path=ppt/slides/slide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2B64344-3E0C-678E-32D8-30E8C0516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647855"/>
      </p:ext>
    </p:extLst>
  </p:cSld>
  <p:clrMapOvr>
    <a:masterClrMapping/>
  </p:clrMapOvr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46FE3AA-0B88-9996-CE5B-3B8BEB01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2707"/>
      </p:ext>
    </p:extLst>
  </p:cSld>
  <p:clrMapOvr>
    <a:masterClrMapping/>
  </p:clrMapOvr>
</p:sld>
</file>

<file path=ppt/slides/slide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4B938C7-4012-1809-1810-D78AED5F4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1746"/>
      </p:ext>
    </p:extLst>
  </p:cSld>
  <p:clrMapOvr>
    <a:masterClrMapping/>
  </p:clrMapOvr>
</p:sld>
</file>

<file path=ppt/slides/slide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5D4B50-BAAC-540E-2A67-FC1CC38C9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50773"/>
      </p:ext>
    </p:extLst>
  </p:cSld>
  <p:clrMapOvr>
    <a:masterClrMapping/>
  </p:clrMapOvr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3F453DA-19CB-B30E-4A1D-00E22E64A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94746"/>
      </p:ext>
    </p:extLst>
  </p:cSld>
  <p:clrMapOvr>
    <a:masterClrMapping/>
  </p:clrMapOvr>
</p:sld>
</file>

<file path=ppt/slides/slide1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FF895DB-E7D6-4EBA-0D6D-258631174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90022"/>
      </p:ext>
    </p:extLst>
  </p:cSld>
  <p:clrMapOvr>
    <a:masterClrMapping/>
  </p:clrMapOvr>
</p:sld>
</file>

<file path=ppt/slides/slide1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CBC69E0-B4F7-DB70-4B54-49E9E1CAE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36569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1ED5E5-ED20-7008-BBD9-4F7F2E44C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65648"/>
      </p:ext>
    </p:extLst>
  </p:cSld>
  <p:clrMapOvr>
    <a:masterClrMapping/>
  </p:clrMapOvr>
</p:sld>
</file>

<file path=ppt/slides/slide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5DB9514-381F-5090-984D-71330F0FB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7532"/>
      </p:ext>
    </p:extLst>
  </p:cSld>
  <p:clrMapOvr>
    <a:masterClrMapping/>
  </p:clrMapOvr>
</p:sld>
</file>

<file path=ppt/slides/slide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D595705-ED1E-C544-5FF6-A0B73640A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67871"/>
      </p:ext>
    </p:extLst>
  </p:cSld>
  <p:clrMapOvr>
    <a:masterClrMapping/>
  </p:clrMapOvr>
</p:sld>
</file>

<file path=ppt/slides/slide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0D1AC3-3D03-82FE-EF85-FAC42E17F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250655"/>
      </p:ext>
    </p:extLst>
  </p:cSld>
  <p:clrMapOvr>
    <a:masterClrMapping/>
  </p:clrMapOvr>
</p:sld>
</file>

<file path=ppt/slides/slide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669424F-F59C-C0F0-D38E-F1477FABA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05734"/>
      </p:ext>
    </p:extLst>
  </p:cSld>
  <p:clrMapOvr>
    <a:masterClrMapping/>
  </p:clrMapOvr>
</p:sld>
</file>

<file path=ppt/slides/slide2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96E4427-0255-3B5A-D4CF-E0BC09E26E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967267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B03BD8A-3AFD-4E3F-2995-BF9D69412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95376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D45508E-B622-6E5C-D0D0-515CB6D5E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5711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134E057-3FAC-89C8-E229-FD528DC57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16950"/>
      </p:ext>
    </p:extLst>
  </p:cSld>
  <p:clrMapOvr>
    <a:masterClrMapping/>
  </p:clrMapOvr>
</p:sld>
</file>

<file path=ppt/slides/slide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E9EA275-BEBB-A9AB-4739-52008C8F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85923"/>
      </p:ext>
    </p:extLst>
  </p:cSld>
  <p:clrMapOvr>
    <a:masterClrMapping/>
  </p:clrMapOvr>
</p:sld>
</file>

<file path=ppt/slides/slide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876A433B-FD6A-3939-A055-A937F53BC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43564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A0B1C82-EFF7-FDE3-3856-97E1D8407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2679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BE89481-9365-0E63-1157-9CAB9956FB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98446"/>
      </p:ext>
    </p:extLst>
  </p:cSld>
  <p:clrMapOvr>
    <a:masterClrMapping/>
  </p:clrMapOvr>
</p:sld>
</file>

<file path=ppt/slides/slide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D032325-2072-BD07-A959-590877A15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3553"/>
      </p:ext>
    </p:extLst>
  </p:cSld>
  <p:clrMapOvr>
    <a:masterClrMapping/>
  </p:clrMapOvr>
</p:sld>
</file>

<file path=ppt/slides/slide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45FD3CC-267D-B15D-8E33-A7C3B4791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436830"/>
      </p:ext>
    </p:extLst>
  </p:cSld>
  <p:clrMapOvr>
    <a:masterClrMapping/>
  </p:clrMapOvr>
</p:sld>
</file>

<file path=ppt/slides/slide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D5AEC72-170B-5D3B-944D-F603ABF9C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21174"/>
      </p:ext>
    </p:extLst>
  </p:cSld>
  <p:clrMapOvr>
    <a:masterClrMapping/>
  </p:clrMapOvr>
</p:sld>
</file>

<file path=ppt/slides/slide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FAED07A-074F-940F-121A-CB57F5911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75173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6B7130C6-4FF6-965E-8ECD-688736A62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39758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D000BE5-5A1D-8452-52EA-FCD3EE74E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38723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AF5B112-1360-E297-8A9E-79A973960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48428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1745787-6800-1E9D-14DC-1B06B3FFC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67602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7509D36-31B1-D34A-BBDF-F15DE7C75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80181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9AF3564D-F164-1F75-DED0-981AA7AD5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42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寬螢幕</PresentationFormat>
  <Paragraphs>0</Paragraphs>
  <Slides>34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書琦 黃</dc:creator>
  <cp:lastModifiedBy>保華 施</cp:lastModifiedBy>
  <cp:revision>15</cp:revision>
  <dcterms:created xsi:type="dcterms:W3CDTF">2026-04-17T06:10:42Z</dcterms:created>
  <dcterms:modified xsi:type="dcterms:W3CDTF">2026-04-17T06:40:27Z</dcterms:modified>
</cp:coreProperties>
</file>