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2.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3.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705" r:id="rId2"/>
    <p:sldMasterId id="2147483762" r:id="rId3"/>
    <p:sldMasterId id="2147483774" r:id="rId4"/>
  </p:sldMasterIdLst>
  <p:notesMasterIdLst>
    <p:notesMasterId r:id="rId63"/>
  </p:notesMasterIdLst>
  <p:sldIdLst>
    <p:sldId id="256" r:id="rId5"/>
    <p:sldId id="257" r:id="rId6"/>
    <p:sldId id="258" r:id="rId7"/>
    <p:sldId id="259" r:id="rId8"/>
    <p:sldId id="2451" r:id="rId9"/>
    <p:sldId id="2349" r:id="rId10"/>
    <p:sldId id="2465" r:id="rId11"/>
    <p:sldId id="2355" r:id="rId12"/>
    <p:sldId id="2470" r:id="rId13"/>
    <p:sldId id="2471" r:id="rId14"/>
    <p:sldId id="2484" r:id="rId15"/>
    <p:sldId id="2480" r:id="rId16"/>
    <p:sldId id="2453" r:id="rId17"/>
    <p:sldId id="2475" r:id="rId18"/>
    <p:sldId id="262" r:id="rId19"/>
    <p:sldId id="263" r:id="rId20"/>
    <p:sldId id="2415" r:id="rId21"/>
    <p:sldId id="2472" r:id="rId22"/>
    <p:sldId id="2433" r:id="rId23"/>
    <p:sldId id="2416" r:id="rId24"/>
    <p:sldId id="2434" r:id="rId25"/>
    <p:sldId id="2455" r:id="rId26"/>
    <p:sldId id="2456" r:id="rId27"/>
    <p:sldId id="2457" r:id="rId28"/>
    <p:sldId id="2458" r:id="rId29"/>
    <p:sldId id="261" r:id="rId30"/>
    <p:sldId id="2435" r:id="rId31"/>
    <p:sldId id="2436" r:id="rId32"/>
    <p:sldId id="2437" r:id="rId33"/>
    <p:sldId id="330" r:id="rId34"/>
    <p:sldId id="338" r:id="rId35"/>
    <p:sldId id="310" r:id="rId36"/>
    <p:sldId id="2438" r:id="rId37"/>
    <p:sldId id="2440" r:id="rId38"/>
    <p:sldId id="2441" r:id="rId39"/>
    <p:sldId id="2442" r:id="rId40"/>
    <p:sldId id="2477" r:id="rId41"/>
    <p:sldId id="2426" r:id="rId42"/>
    <p:sldId id="2444" r:id="rId43"/>
    <p:sldId id="2445" r:id="rId44"/>
    <p:sldId id="2486" r:id="rId45"/>
    <p:sldId id="2417" r:id="rId46"/>
    <p:sldId id="2446" r:id="rId47"/>
    <p:sldId id="2447" r:id="rId48"/>
    <p:sldId id="2448" r:id="rId49"/>
    <p:sldId id="2449" r:id="rId50"/>
    <p:sldId id="2450" r:id="rId51"/>
    <p:sldId id="2427" r:id="rId52"/>
    <p:sldId id="2483" r:id="rId53"/>
    <p:sldId id="2425" r:id="rId54"/>
    <p:sldId id="274" r:id="rId55"/>
    <p:sldId id="268" r:id="rId56"/>
    <p:sldId id="2404" r:id="rId57"/>
    <p:sldId id="271" r:id="rId58"/>
    <p:sldId id="2428" r:id="rId59"/>
    <p:sldId id="2429" r:id="rId60"/>
    <p:sldId id="2430" r:id="rId61"/>
    <p:sldId id="275" r:id="rId62"/>
  </p:sldIdLst>
  <p:sldSz cx="24377650" cy="13716000"/>
  <p:notesSz cx="6858000" cy="9144000"/>
  <p:embeddedFontLst>
    <p:embeddedFont>
      <p:font typeface="Adobe 明體 Std L" panose="02020300000000000000" charset="-120"/>
      <p:regular r:id="rId64"/>
    </p:embeddedFont>
    <p:embeddedFont>
      <p:font typeface="宋体" panose="02010600030101010101" pitchFamily="2" charset="-122"/>
      <p:regular r:id="rId65"/>
    </p:embeddedFont>
    <p:embeddedFont>
      <p:font typeface="Century Gothic" panose="020B0502020202020204" pitchFamily="34" charset="0"/>
      <p:regular r:id="rId66"/>
      <p:bold r:id="rId67"/>
      <p:italic r:id="rId68"/>
      <p:boldItalic r:id="rId69"/>
    </p:embeddedFont>
    <p:embeddedFont>
      <p:font typeface="Garamond" panose="02020404030301010803" pitchFamily="18" charset="0"/>
      <p:regular r:id="rId70"/>
      <p:bold r:id="rId71"/>
      <p:italic r:id="rId72"/>
    </p:embeddedFont>
    <p:embeddedFont>
      <p:font typeface="Gill Sans" panose="02020500000000000000" charset="0"/>
      <p:regular r:id="rId73"/>
      <p:bold r:id="rId74"/>
    </p:embeddedFont>
    <p:embeddedFont>
      <p:font typeface="Lato" panose="020F0502020204030203" pitchFamily="34" charset="0"/>
      <p:regular r:id="rId75"/>
      <p:bold r:id="rId76"/>
      <p:italic r:id="rId77"/>
      <p:boldItalic r:id="rId78"/>
    </p:embeddedFont>
    <p:embeddedFont>
      <p:font typeface="Lato Light" panose="020F0502020204030203" pitchFamily="34" charset="0"/>
      <p:regular r:id="rId79"/>
      <p:bold r:id="rId80"/>
      <p:italic r:id="rId81"/>
      <p:boldItalic r:id="rId82"/>
    </p:embeddedFont>
    <p:embeddedFont>
      <p:font typeface="Microsoft JhengHei UI" panose="020B0604030504040204" pitchFamily="34" charset="-120"/>
      <p:regular r:id="rId83"/>
      <p:bold r:id="rId84"/>
    </p:embeddedFont>
    <p:embeddedFont>
      <p:font typeface="Montserrat" panose="00000500000000000000" pitchFamily="2" charset="0"/>
      <p:regular r:id="rId85"/>
      <p:bold r:id="rId86"/>
      <p:italic r:id="rId87"/>
      <p:boldItalic r:id="rId88"/>
    </p:embeddedFont>
    <p:embeddedFont>
      <p:font typeface="Montserrat Light" panose="00000400000000000000" pitchFamily="2" charset="0"/>
      <p:regular r:id="rId89"/>
      <p:bold r:id="rId90"/>
      <p:italic r:id="rId91"/>
      <p:boldItalic r:id="rId92"/>
    </p:embeddedFont>
    <p:embeddedFont>
      <p:font typeface="Montserrat Thin" panose="00000300000000000000" pitchFamily="2" charset="0"/>
      <p:regular r:id="rId93"/>
      <p:bold r:id="rId94"/>
      <p:italic r:id="rId95"/>
      <p:boldItalic r:id="rId96"/>
    </p:embeddedFont>
    <p:embeddedFont>
      <p:font typeface="微軟正黑體" panose="020B0604030504040204" pitchFamily="34" charset="-120"/>
      <p:regular r:id="rId97"/>
      <p:bold r:id="rId98"/>
    </p:embeddedFont>
    <p:embeddedFont>
      <p:font typeface="微軟正黑體" panose="020B0604030504040204" pitchFamily="34" charset="-120"/>
      <p:regular r:id="rId97"/>
      <p:bold r:id="rId98"/>
    </p:embeddedFont>
    <p:embeddedFont>
      <p:font typeface="標楷體" panose="03000509000000000000" pitchFamily="65" charset="-120"/>
      <p:regular r:id="rId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678">
          <p15:clr>
            <a:srgbClr val="A4A3A4"/>
          </p15:clr>
        </p15:guide>
        <p15:guide id="2" orient="horz" pos="4320">
          <p15:clr>
            <a:srgbClr val="A4A3A4"/>
          </p15:clr>
        </p15:guide>
        <p15:guide id="3" pos="11494">
          <p15:clr>
            <a:srgbClr val="A4A3A4"/>
          </p15:clr>
        </p15:guide>
        <p15:guide id="4" pos="14278">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2" roundtripDataSignature="AMtx7mhWytHQhN1O+Pnk/fTj6EIYk8fk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800000"/>
    <a:srgbClr val="990033"/>
    <a:srgbClr val="FFF2E5"/>
    <a:srgbClr val="800080"/>
    <a:srgbClr val="990099"/>
    <a:srgbClr val="005400"/>
    <a:srgbClr val="9A4D00"/>
    <a:srgbClr val="0000CC"/>
    <a:srgbClr val="FFEC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2DD5D-4195-4368-8F62-9C35692D0A27}" v="61" dt="2026-09-28T22:33:12.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0" d="100"/>
          <a:sy n="30" d="100"/>
        </p:scale>
        <p:origin x="888" y="48"/>
      </p:cViewPr>
      <p:guideLst>
        <p:guide pos="7678"/>
        <p:guide orient="horz" pos="4320"/>
        <p:guide pos="11494"/>
        <p:guide pos="1427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7" Type="http://schemas.openxmlformats.org/officeDocument/2006/relationships/slide" Target="slides/slide3.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07" Type="http://schemas.microsoft.com/office/2016/11/relationships/changesInfo" Target="changesInfos/changesInfo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3.fntdata"/><Relationship Id="rId74" Type="http://schemas.openxmlformats.org/officeDocument/2006/relationships/font" Target="fonts/font11.fntdata"/><Relationship Id="rId79" Type="http://schemas.openxmlformats.org/officeDocument/2006/relationships/font" Target="fonts/font16.fntdata"/><Relationship Id="rId87" Type="http://schemas.openxmlformats.org/officeDocument/2006/relationships/font" Target="fonts/font24.fntdata"/><Relationship Id="rId102" Type="http://customschemas.google.com/relationships/presentationmetadata" Target="metadata"/><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font" Target="fonts/font19.fntdata"/><Relationship Id="rId90" Type="http://schemas.openxmlformats.org/officeDocument/2006/relationships/font" Target="fonts/font27.fntdata"/><Relationship Id="rId95" Type="http://schemas.openxmlformats.org/officeDocument/2006/relationships/font" Target="fonts/font3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font" Target="fonts/font14.fntdata"/><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9.fntdata"/><Relationship Id="rId80" Type="http://schemas.openxmlformats.org/officeDocument/2006/relationships/font" Target="fonts/font17.fntdata"/><Relationship Id="rId85" Type="http://schemas.openxmlformats.org/officeDocument/2006/relationships/font" Target="fonts/font22.fntdata"/><Relationship Id="rId93" Type="http://schemas.openxmlformats.org/officeDocument/2006/relationships/font" Target="fonts/font30.fntdata"/><Relationship Id="rId98" Type="http://schemas.openxmlformats.org/officeDocument/2006/relationships/font" Target="fonts/font3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4.fntdata"/><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font" Target="fonts/font25.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font" Target="fonts/font36.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3.fntdata"/><Relationship Id="rId97" Type="http://schemas.openxmlformats.org/officeDocument/2006/relationships/font" Target="fonts/font34.fntdata"/><Relationship Id="rId10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百科 聯合" userId="0bad5fbfaa5c8dc9" providerId="LiveId" clId="{171AF651-E134-41CB-8584-753C455F73F5}"/>
    <pc:docChg chg="undo custSel addSld delSld modSld">
      <pc:chgData name="百科 聯合" userId="0bad5fbfaa5c8dc9" providerId="LiveId" clId="{171AF651-E134-41CB-8584-753C455F73F5}" dt="2026-09-28T22:40:46.447" v="593" actId="1076"/>
      <pc:docMkLst>
        <pc:docMk/>
      </pc:docMkLst>
      <pc:sldChg chg="modSp">
        <pc:chgData name="百科 聯合" userId="0bad5fbfaa5c8dc9" providerId="LiveId" clId="{171AF651-E134-41CB-8584-753C455F73F5}" dt="2026-09-28T21:56:53.285" v="499"/>
        <pc:sldMkLst>
          <pc:docMk/>
          <pc:sldMk cId="3701822121" sldId="330"/>
        </pc:sldMkLst>
        <pc:picChg chg="mod">
          <ac:chgData name="百科 聯合" userId="0bad5fbfaa5c8dc9" providerId="LiveId" clId="{171AF651-E134-41CB-8584-753C455F73F5}" dt="2026-09-28T21:56:53.285" v="499"/>
          <ac:picMkLst>
            <pc:docMk/>
            <pc:sldMk cId="3701822121" sldId="330"/>
            <ac:picMk id="6" creationId="{6318AF21-5772-382F-EC70-5B642486F4E4}"/>
          </ac:picMkLst>
        </pc:picChg>
      </pc:sldChg>
      <pc:sldChg chg="del">
        <pc:chgData name="百科 聯合" userId="0bad5fbfaa5c8dc9" providerId="LiveId" clId="{171AF651-E134-41CB-8584-753C455F73F5}" dt="2026-09-27T02:04:33.283" v="343" actId="47"/>
        <pc:sldMkLst>
          <pc:docMk/>
          <pc:sldMk cId="4034788674" sldId="2412"/>
        </pc:sldMkLst>
      </pc:sldChg>
      <pc:sldChg chg="add del">
        <pc:chgData name="百科 聯合" userId="0bad5fbfaa5c8dc9" providerId="LiveId" clId="{171AF651-E134-41CB-8584-753C455F73F5}" dt="2026-09-28T22:07:29.793" v="537" actId="47"/>
        <pc:sldMkLst>
          <pc:docMk/>
          <pc:sldMk cId="2892944676" sldId="2414"/>
        </pc:sldMkLst>
      </pc:sldChg>
      <pc:sldChg chg="modSp mod">
        <pc:chgData name="百科 聯合" userId="0bad5fbfaa5c8dc9" providerId="LiveId" clId="{171AF651-E134-41CB-8584-753C455F73F5}" dt="2026-09-27T01:33:54.019" v="239" actId="1076"/>
        <pc:sldMkLst>
          <pc:docMk/>
          <pc:sldMk cId="183681866" sldId="2415"/>
        </pc:sldMkLst>
        <pc:spChg chg="mod">
          <ac:chgData name="百科 聯合" userId="0bad5fbfaa5c8dc9" providerId="LiveId" clId="{171AF651-E134-41CB-8584-753C455F73F5}" dt="2026-09-27T01:26:26.823" v="219" actId="6549"/>
          <ac:spMkLst>
            <pc:docMk/>
            <pc:sldMk cId="183681866" sldId="2415"/>
            <ac:spMk id="4" creationId="{29CE66EF-5D2D-75C3-B903-E889B6C187B4}"/>
          </ac:spMkLst>
        </pc:spChg>
        <pc:spChg chg="mod">
          <ac:chgData name="百科 聯合" userId="0bad5fbfaa5c8dc9" providerId="LiveId" clId="{171AF651-E134-41CB-8584-753C455F73F5}" dt="2026-09-27T01:33:54.019" v="239" actId="1076"/>
          <ac:spMkLst>
            <pc:docMk/>
            <pc:sldMk cId="183681866" sldId="2415"/>
            <ac:spMk id="32" creationId="{EB1C7622-EBEC-F89A-0DF5-475E8D8CD32C}"/>
          </ac:spMkLst>
        </pc:spChg>
      </pc:sldChg>
      <pc:sldChg chg="modSp mod">
        <pc:chgData name="百科 聯合" userId="0bad5fbfaa5c8dc9" providerId="LiveId" clId="{171AF651-E134-41CB-8584-753C455F73F5}" dt="2026-09-28T00:43:40.746" v="389" actId="1076"/>
        <pc:sldMkLst>
          <pc:docMk/>
          <pc:sldMk cId="528430271" sldId="2416"/>
        </pc:sldMkLst>
        <pc:spChg chg="mod">
          <ac:chgData name="百科 聯合" userId="0bad5fbfaa5c8dc9" providerId="LiveId" clId="{171AF651-E134-41CB-8584-753C455F73F5}" dt="2026-09-28T00:43:28.596" v="388" actId="255"/>
          <ac:spMkLst>
            <pc:docMk/>
            <pc:sldMk cId="528430271" sldId="2416"/>
            <ac:spMk id="3" creationId="{E4C29D31-57CD-B368-0E66-823450AB4B21}"/>
          </ac:spMkLst>
        </pc:spChg>
        <pc:spChg chg="mod">
          <ac:chgData name="百科 聯合" userId="0bad5fbfaa5c8dc9" providerId="LiveId" clId="{171AF651-E134-41CB-8584-753C455F73F5}" dt="2026-09-28T00:39:21.112" v="356" actId="1076"/>
          <ac:spMkLst>
            <pc:docMk/>
            <pc:sldMk cId="528430271" sldId="2416"/>
            <ac:spMk id="17" creationId="{B313DBA0-BB04-6838-25E7-AA05F889CB98}"/>
          </ac:spMkLst>
        </pc:spChg>
        <pc:picChg chg="mod">
          <ac:chgData name="百科 聯合" userId="0bad5fbfaa5c8dc9" providerId="LiveId" clId="{171AF651-E134-41CB-8584-753C455F73F5}" dt="2026-09-28T00:43:40.746" v="389" actId="1076"/>
          <ac:picMkLst>
            <pc:docMk/>
            <pc:sldMk cId="528430271" sldId="2416"/>
            <ac:picMk id="20" creationId="{F57D2CB7-5784-8FF1-0465-647B67227DFD}"/>
          </ac:picMkLst>
        </pc:picChg>
      </pc:sldChg>
      <pc:sldChg chg="addSp delSp modSp mod">
        <pc:chgData name="百科 聯合" userId="0bad5fbfaa5c8dc9" providerId="LiveId" clId="{171AF651-E134-41CB-8584-753C455F73F5}" dt="2026-09-27T02:04:18.593" v="342" actId="1076"/>
        <pc:sldMkLst>
          <pc:docMk/>
          <pc:sldMk cId="4212187564" sldId="2433"/>
        </pc:sldMkLst>
        <pc:spChg chg="mod">
          <ac:chgData name="百科 聯合" userId="0bad5fbfaa5c8dc9" providerId="LiveId" clId="{171AF651-E134-41CB-8584-753C455F73F5}" dt="2026-09-27T02:02:50.294" v="331" actId="1076"/>
          <ac:spMkLst>
            <pc:docMk/>
            <pc:sldMk cId="4212187564" sldId="2433"/>
            <ac:spMk id="10" creationId="{64AF1111-943E-BD41-A909-480ED878C3C5}"/>
          </ac:spMkLst>
        </pc:spChg>
        <pc:spChg chg="mod">
          <ac:chgData name="百科 聯合" userId="0bad5fbfaa5c8dc9" providerId="LiveId" clId="{171AF651-E134-41CB-8584-753C455F73F5}" dt="2026-09-27T02:04:18.593" v="342" actId="1076"/>
          <ac:spMkLst>
            <pc:docMk/>
            <pc:sldMk cId="4212187564" sldId="2433"/>
            <ac:spMk id="12" creationId="{F4314C71-DEC1-F660-B317-A936E9F89BC3}"/>
          </ac:spMkLst>
        </pc:spChg>
        <pc:spChg chg="mod">
          <ac:chgData name="百科 聯合" userId="0bad5fbfaa5c8dc9" providerId="LiveId" clId="{171AF651-E134-41CB-8584-753C455F73F5}" dt="2026-09-27T02:04:01.697" v="340" actId="1076"/>
          <ac:spMkLst>
            <pc:docMk/>
            <pc:sldMk cId="4212187564" sldId="2433"/>
            <ac:spMk id="13" creationId="{63CE9B40-D44B-1678-FBFD-3F2AE76449B7}"/>
          </ac:spMkLst>
        </pc:spChg>
        <pc:spChg chg="mod">
          <ac:chgData name="百科 聯合" userId="0bad5fbfaa5c8dc9" providerId="LiveId" clId="{171AF651-E134-41CB-8584-753C455F73F5}" dt="2026-09-27T02:03:27.495" v="335" actId="1076"/>
          <ac:spMkLst>
            <pc:docMk/>
            <pc:sldMk cId="4212187564" sldId="2433"/>
            <ac:spMk id="14" creationId="{C7522723-9656-F929-ABA3-604A73459A9D}"/>
          </ac:spMkLst>
        </pc:spChg>
        <pc:spChg chg="mod">
          <ac:chgData name="百科 聯合" userId="0bad5fbfaa5c8dc9" providerId="LiveId" clId="{171AF651-E134-41CB-8584-753C455F73F5}" dt="2026-09-27T01:55:37.101" v="298" actId="1076"/>
          <ac:spMkLst>
            <pc:docMk/>
            <pc:sldMk cId="4212187564" sldId="2433"/>
            <ac:spMk id="17" creationId="{7595003B-070B-A3D0-4C49-B037BFA58749}"/>
          </ac:spMkLst>
        </pc:spChg>
        <pc:picChg chg="add mod">
          <ac:chgData name="百科 聯合" userId="0bad5fbfaa5c8dc9" providerId="LiveId" clId="{171AF651-E134-41CB-8584-753C455F73F5}" dt="2026-09-27T02:04:10.642" v="341" actId="1076"/>
          <ac:picMkLst>
            <pc:docMk/>
            <pc:sldMk cId="4212187564" sldId="2433"/>
            <ac:picMk id="3" creationId="{F07D5FE8-BBE4-9284-D072-C07AD2F2F05F}"/>
          </ac:picMkLst>
        </pc:picChg>
        <pc:picChg chg="del">
          <ac:chgData name="百科 聯合" userId="0bad5fbfaa5c8dc9" providerId="LiveId" clId="{171AF651-E134-41CB-8584-753C455F73F5}" dt="2026-09-27T01:52:14.294" v="278" actId="478"/>
          <ac:picMkLst>
            <pc:docMk/>
            <pc:sldMk cId="4212187564" sldId="2433"/>
            <ac:picMk id="16" creationId="{6259AA63-24E7-B9E0-E1BC-6494713E991D}"/>
          </ac:picMkLst>
        </pc:picChg>
      </pc:sldChg>
      <pc:sldChg chg="addSp delSp modSp mod">
        <pc:chgData name="百科 聯合" userId="0bad5fbfaa5c8dc9" providerId="LiveId" clId="{171AF651-E134-41CB-8584-753C455F73F5}" dt="2026-09-28T22:06:26.419" v="536"/>
        <pc:sldMkLst>
          <pc:docMk/>
          <pc:sldMk cId="1611847989" sldId="2434"/>
        </pc:sldMkLst>
        <pc:spChg chg="mod">
          <ac:chgData name="百科 聯合" userId="0bad5fbfaa5c8dc9" providerId="LiveId" clId="{171AF651-E134-41CB-8584-753C455F73F5}" dt="2026-09-28T22:05:15.691" v="530" actId="1076"/>
          <ac:spMkLst>
            <pc:docMk/>
            <pc:sldMk cId="1611847989" sldId="2434"/>
            <ac:spMk id="3" creationId="{5AD44DDE-562A-8889-90BD-88E3CF047125}"/>
          </ac:spMkLst>
        </pc:spChg>
        <pc:spChg chg="add mod">
          <ac:chgData name="百科 聯合" userId="0bad5fbfaa5c8dc9" providerId="LiveId" clId="{171AF651-E134-41CB-8584-753C455F73F5}" dt="2026-09-28T22:04:46.040" v="527" actId="207"/>
          <ac:spMkLst>
            <pc:docMk/>
            <pc:sldMk cId="1611847989" sldId="2434"/>
            <ac:spMk id="4" creationId="{6D5E18B4-D2B4-E949-012A-F93A0F55CA91}"/>
          </ac:spMkLst>
        </pc:spChg>
        <pc:spChg chg="mod">
          <ac:chgData name="百科 聯合" userId="0bad5fbfaa5c8dc9" providerId="LiveId" clId="{171AF651-E134-41CB-8584-753C455F73F5}" dt="2026-09-28T22:05:08.985" v="529" actId="1076"/>
          <ac:spMkLst>
            <pc:docMk/>
            <pc:sldMk cId="1611847989" sldId="2434"/>
            <ac:spMk id="8" creationId="{D9F637F2-F98A-AE4E-7B9B-DE02B42F1D93}"/>
          </ac:spMkLst>
        </pc:spChg>
        <pc:spChg chg="mod">
          <ac:chgData name="百科 聯合" userId="0bad5fbfaa5c8dc9" providerId="LiveId" clId="{171AF651-E134-41CB-8584-753C455F73F5}" dt="2026-09-28T22:05:04.099" v="528" actId="1076"/>
          <ac:spMkLst>
            <pc:docMk/>
            <pc:sldMk cId="1611847989" sldId="2434"/>
            <ac:spMk id="9" creationId="{BC23A607-6406-0C38-0501-A273CDC1CB8A}"/>
          </ac:spMkLst>
        </pc:spChg>
        <pc:spChg chg="mod">
          <ac:chgData name="百科 聯合" userId="0bad5fbfaa5c8dc9" providerId="LiveId" clId="{171AF651-E134-41CB-8584-753C455F73F5}" dt="2026-09-28T22:06:26.419" v="536"/>
          <ac:spMkLst>
            <pc:docMk/>
            <pc:sldMk cId="1611847989" sldId="2434"/>
            <ac:spMk id="11" creationId="{90B6C185-FAF8-9DFF-C5C6-4F627EA18997}"/>
          </ac:spMkLst>
        </pc:spChg>
        <pc:spChg chg="mod">
          <ac:chgData name="百科 聯合" userId="0bad5fbfaa5c8dc9" providerId="LiveId" clId="{171AF651-E134-41CB-8584-753C455F73F5}" dt="2026-09-28T22:03:17.359" v="520" actId="1076"/>
          <ac:spMkLst>
            <pc:docMk/>
            <pc:sldMk cId="1611847989" sldId="2434"/>
            <ac:spMk id="12" creationId="{A0B58C56-7EE4-011C-D8B1-B605A183680D}"/>
          </ac:spMkLst>
        </pc:spChg>
        <pc:spChg chg="mod">
          <ac:chgData name="百科 聯合" userId="0bad5fbfaa5c8dc9" providerId="LiveId" clId="{171AF651-E134-41CB-8584-753C455F73F5}" dt="2026-09-28T22:02:11.332" v="512" actId="1076"/>
          <ac:spMkLst>
            <pc:docMk/>
            <pc:sldMk cId="1611847989" sldId="2434"/>
            <ac:spMk id="17" creationId="{0A910E13-9A70-B038-82B8-D5BE5540D497}"/>
          </ac:spMkLst>
        </pc:spChg>
        <pc:graphicFrameChg chg="del mod modGraphic">
          <ac:chgData name="百科 聯合" userId="0bad5fbfaa5c8dc9" providerId="LiveId" clId="{171AF651-E134-41CB-8584-753C455F73F5}" dt="2026-09-28T22:03:02.907" v="518" actId="21"/>
          <ac:graphicFrameMkLst>
            <pc:docMk/>
            <pc:sldMk cId="1611847989" sldId="2434"/>
            <ac:graphicFrameMk id="20" creationId="{E855E337-92A1-97A5-F3C3-1DC077DB54BD}"/>
          </ac:graphicFrameMkLst>
        </pc:graphicFrameChg>
        <pc:picChg chg="mod">
          <ac:chgData name="百科 聯合" userId="0bad5fbfaa5c8dc9" providerId="LiveId" clId="{171AF651-E134-41CB-8584-753C455F73F5}" dt="2026-09-28T22:03:08.072" v="519" actId="1076"/>
          <ac:picMkLst>
            <pc:docMk/>
            <pc:sldMk cId="1611847989" sldId="2434"/>
            <ac:picMk id="21" creationId="{10194EA0-6372-45BB-B4D9-420383D85318}"/>
          </ac:picMkLst>
        </pc:picChg>
      </pc:sldChg>
      <pc:sldChg chg="modSp mod">
        <pc:chgData name="百科 聯合" userId="0bad5fbfaa5c8dc9" providerId="LiveId" clId="{171AF651-E134-41CB-8584-753C455F73F5}" dt="2026-09-28T21:55:44.620" v="496" actId="6549"/>
        <pc:sldMkLst>
          <pc:docMk/>
          <pc:sldMk cId="477545984" sldId="2436"/>
        </pc:sldMkLst>
        <pc:spChg chg="mod">
          <ac:chgData name="百科 聯合" userId="0bad5fbfaa5c8dc9" providerId="LiveId" clId="{171AF651-E134-41CB-8584-753C455F73F5}" dt="2026-09-28T21:51:16.133" v="458" actId="14100"/>
          <ac:spMkLst>
            <pc:docMk/>
            <pc:sldMk cId="477545984" sldId="2436"/>
            <ac:spMk id="2" creationId="{A3A10760-C534-8407-D84D-24F63C5E2492}"/>
          </ac:spMkLst>
        </pc:spChg>
        <pc:spChg chg="mod">
          <ac:chgData name="百科 聯合" userId="0bad5fbfaa5c8dc9" providerId="LiveId" clId="{171AF651-E134-41CB-8584-753C455F73F5}" dt="2026-09-28T21:55:44.620" v="496" actId="6549"/>
          <ac:spMkLst>
            <pc:docMk/>
            <pc:sldMk cId="477545984" sldId="2436"/>
            <ac:spMk id="4" creationId="{D2C53908-C891-0705-1180-9C394197FB22}"/>
          </ac:spMkLst>
        </pc:spChg>
        <pc:picChg chg="mod">
          <ac:chgData name="百科 聯合" userId="0bad5fbfaa5c8dc9" providerId="LiveId" clId="{171AF651-E134-41CB-8584-753C455F73F5}" dt="2026-09-28T21:53:30.409" v="467" actId="1076"/>
          <ac:picMkLst>
            <pc:docMk/>
            <pc:sldMk cId="477545984" sldId="2436"/>
            <ac:picMk id="11" creationId="{436751AA-4C3A-BC44-DB62-A21F8D8C7C1B}"/>
          </ac:picMkLst>
        </pc:picChg>
        <pc:picChg chg="mod">
          <ac:chgData name="百科 聯合" userId="0bad5fbfaa5c8dc9" providerId="LiveId" clId="{171AF651-E134-41CB-8584-753C455F73F5}" dt="2026-09-28T21:53:32.922" v="468" actId="1076"/>
          <ac:picMkLst>
            <pc:docMk/>
            <pc:sldMk cId="477545984" sldId="2436"/>
            <ac:picMk id="13" creationId="{E8FF1F65-BA8C-C922-49E4-48F6DA84B12D}"/>
          </ac:picMkLst>
        </pc:picChg>
      </pc:sldChg>
      <pc:sldChg chg="addSp modSp mod">
        <pc:chgData name="百科 聯合" userId="0bad5fbfaa5c8dc9" providerId="LiveId" clId="{171AF651-E134-41CB-8584-753C455F73F5}" dt="2026-09-28T21:48:17.212" v="443" actId="207"/>
        <pc:sldMkLst>
          <pc:docMk/>
          <pc:sldMk cId="1813675885" sldId="2437"/>
        </pc:sldMkLst>
        <pc:spChg chg="mod">
          <ac:chgData name="百科 聯合" userId="0bad5fbfaa5c8dc9" providerId="LiveId" clId="{171AF651-E134-41CB-8584-753C455F73F5}" dt="2026-09-28T21:44:37.184" v="431" actId="1076"/>
          <ac:spMkLst>
            <pc:docMk/>
            <pc:sldMk cId="1813675885" sldId="2437"/>
            <ac:spMk id="3" creationId="{766E1542-34EA-AC88-2203-52C5A2EDCA64}"/>
          </ac:spMkLst>
        </pc:spChg>
        <pc:spChg chg="add mod">
          <ac:chgData name="百科 聯合" userId="0bad5fbfaa5c8dc9" providerId="LiveId" clId="{171AF651-E134-41CB-8584-753C455F73F5}" dt="2026-09-28T21:48:17.212" v="443" actId="207"/>
          <ac:spMkLst>
            <pc:docMk/>
            <pc:sldMk cId="1813675885" sldId="2437"/>
            <ac:spMk id="4" creationId="{BFDEBCD7-F060-B5EE-8D69-C1822D1C1284}"/>
          </ac:spMkLst>
        </pc:spChg>
        <pc:spChg chg="mod">
          <ac:chgData name="百科 聯合" userId="0bad5fbfaa5c8dc9" providerId="LiveId" clId="{171AF651-E134-41CB-8584-753C455F73F5}" dt="2026-09-28T21:44:51.048" v="432" actId="1076"/>
          <ac:spMkLst>
            <pc:docMk/>
            <pc:sldMk cId="1813675885" sldId="2437"/>
            <ac:spMk id="308" creationId="{00000000-0000-0000-0000-000000000000}"/>
          </ac:spMkLst>
        </pc:spChg>
        <pc:spChg chg="mod">
          <ac:chgData name="百科 聯合" userId="0bad5fbfaa5c8dc9" providerId="LiveId" clId="{171AF651-E134-41CB-8584-753C455F73F5}" dt="2026-09-28T21:44:57.128" v="433" actId="1076"/>
          <ac:spMkLst>
            <pc:docMk/>
            <pc:sldMk cId="1813675885" sldId="2437"/>
            <ac:spMk id="309" creationId="{00000000-0000-0000-0000-000000000000}"/>
          </ac:spMkLst>
        </pc:spChg>
        <pc:picChg chg="mod">
          <ac:chgData name="百科 聯合" userId="0bad5fbfaa5c8dc9" providerId="LiveId" clId="{171AF651-E134-41CB-8584-753C455F73F5}" dt="2026-09-28T21:45:12.841" v="437" actId="1076"/>
          <ac:picMkLst>
            <pc:docMk/>
            <pc:sldMk cId="1813675885" sldId="2437"/>
            <ac:picMk id="6" creationId="{A9B3F418-5432-9265-2959-E7C74DDDA67F}"/>
          </ac:picMkLst>
        </pc:picChg>
        <pc:picChg chg="mod">
          <ac:chgData name="百科 聯合" userId="0bad5fbfaa5c8dc9" providerId="LiveId" clId="{171AF651-E134-41CB-8584-753C455F73F5}" dt="2026-09-28T21:45:01.714" v="434" actId="1076"/>
          <ac:picMkLst>
            <pc:docMk/>
            <pc:sldMk cId="1813675885" sldId="2437"/>
            <ac:picMk id="8" creationId="{768DAEB6-5E55-9A05-1765-107D44E7D007}"/>
          </ac:picMkLst>
        </pc:picChg>
        <pc:picChg chg="mod">
          <ac:chgData name="百科 聯合" userId="0bad5fbfaa5c8dc9" providerId="LiveId" clId="{171AF651-E134-41CB-8584-753C455F73F5}" dt="2026-09-28T21:45:15.578" v="438" actId="1076"/>
          <ac:picMkLst>
            <pc:docMk/>
            <pc:sldMk cId="1813675885" sldId="2437"/>
            <ac:picMk id="10" creationId="{6D46B4F8-AFF3-AB3F-2F24-F7FE856C9497}"/>
          </ac:picMkLst>
        </pc:picChg>
      </pc:sldChg>
      <pc:sldChg chg="del">
        <pc:chgData name="百科 聯合" userId="0bad5fbfaa5c8dc9" providerId="LiveId" clId="{171AF651-E134-41CB-8584-753C455F73F5}" dt="2026-09-28T00:43:45.274" v="390" actId="47"/>
        <pc:sldMkLst>
          <pc:docMk/>
          <pc:sldMk cId="1615099656" sldId="2443"/>
        </pc:sldMkLst>
      </pc:sldChg>
      <pc:sldChg chg="modSp mod">
        <pc:chgData name="百科 聯合" userId="0bad5fbfaa5c8dc9" providerId="LiveId" clId="{171AF651-E134-41CB-8584-753C455F73F5}" dt="2026-09-27T00:39:10.446" v="10" actId="2711"/>
        <pc:sldMkLst>
          <pc:docMk/>
          <pc:sldMk cId="3129418838" sldId="2453"/>
        </pc:sldMkLst>
        <pc:spChg chg="mod">
          <ac:chgData name="百科 聯合" userId="0bad5fbfaa5c8dc9" providerId="LiveId" clId="{171AF651-E134-41CB-8584-753C455F73F5}" dt="2026-09-27T00:39:10.446" v="10" actId="2711"/>
          <ac:spMkLst>
            <pc:docMk/>
            <pc:sldMk cId="3129418838" sldId="2453"/>
            <ac:spMk id="9" creationId="{B3519A14-2535-0094-57DF-2898A381F2EF}"/>
          </ac:spMkLst>
        </pc:spChg>
      </pc:sldChg>
      <pc:sldChg chg="del">
        <pc:chgData name="百科 聯合" userId="0bad5fbfaa5c8dc9" providerId="LiveId" clId="{171AF651-E134-41CB-8584-753C455F73F5}" dt="2026-09-27T01:46:44.394" v="277" actId="47"/>
        <pc:sldMkLst>
          <pc:docMk/>
          <pc:sldMk cId="2083235351" sldId="2469"/>
        </pc:sldMkLst>
      </pc:sldChg>
      <pc:sldChg chg="addSp delSp modSp mod">
        <pc:chgData name="百科 聯合" userId="0bad5fbfaa5c8dc9" providerId="LiveId" clId="{171AF651-E134-41CB-8584-753C455F73F5}" dt="2026-09-27T01:11:56.996" v="183" actId="948"/>
        <pc:sldMkLst>
          <pc:docMk/>
          <pc:sldMk cId="1418714671" sldId="2470"/>
        </pc:sldMkLst>
        <pc:spChg chg="mod">
          <ac:chgData name="百科 聯合" userId="0bad5fbfaa5c8dc9" providerId="LiveId" clId="{171AF651-E134-41CB-8584-753C455F73F5}" dt="2026-09-27T00:45:02.938" v="19" actId="255"/>
          <ac:spMkLst>
            <pc:docMk/>
            <pc:sldMk cId="1418714671" sldId="2470"/>
            <ac:spMk id="2" creationId="{188B0E2F-B09C-D63F-F4D4-E033FBD71C73}"/>
          </ac:spMkLst>
        </pc:spChg>
        <pc:spChg chg="mod">
          <ac:chgData name="百科 聯合" userId="0bad5fbfaa5c8dc9" providerId="LiveId" clId="{171AF651-E134-41CB-8584-753C455F73F5}" dt="2026-09-27T01:11:56.996" v="183" actId="948"/>
          <ac:spMkLst>
            <pc:docMk/>
            <pc:sldMk cId="1418714671" sldId="2470"/>
            <ac:spMk id="3" creationId="{BB668866-D185-C672-A84F-26A980AF2062}"/>
          </ac:spMkLst>
        </pc:spChg>
        <pc:picChg chg="add mod">
          <ac:chgData name="百科 聯合" userId="0bad5fbfaa5c8dc9" providerId="LiveId" clId="{171AF651-E134-41CB-8584-753C455F73F5}" dt="2026-09-27T01:08:36.298" v="154" actId="1076"/>
          <ac:picMkLst>
            <pc:docMk/>
            <pc:sldMk cId="1418714671" sldId="2470"/>
            <ac:picMk id="5" creationId="{45283645-A288-B31F-B33A-10BA8C6D667F}"/>
          </ac:picMkLst>
        </pc:picChg>
        <pc:picChg chg="del mod">
          <ac:chgData name="百科 聯合" userId="0bad5fbfaa5c8dc9" providerId="LiveId" clId="{171AF651-E134-41CB-8584-753C455F73F5}" dt="2026-09-27T01:01:33.438" v="47" actId="478"/>
          <ac:picMkLst>
            <pc:docMk/>
            <pc:sldMk cId="1418714671" sldId="2470"/>
            <ac:picMk id="9" creationId="{56B1D416-3709-78C2-6481-FC9038CCA772}"/>
          </ac:picMkLst>
        </pc:picChg>
      </pc:sldChg>
      <pc:sldChg chg="modSp mod">
        <pc:chgData name="百科 聯合" userId="0bad5fbfaa5c8dc9" providerId="LiveId" clId="{171AF651-E134-41CB-8584-753C455F73F5}" dt="2026-09-27T00:33:29.524" v="5" actId="2711"/>
        <pc:sldMkLst>
          <pc:docMk/>
          <pc:sldMk cId="3930245993" sldId="2471"/>
        </pc:sldMkLst>
        <pc:spChg chg="mod">
          <ac:chgData name="百科 聯合" userId="0bad5fbfaa5c8dc9" providerId="LiveId" clId="{171AF651-E134-41CB-8584-753C455F73F5}" dt="2026-09-27T00:33:29.524" v="5" actId="2711"/>
          <ac:spMkLst>
            <pc:docMk/>
            <pc:sldMk cId="3930245993" sldId="2471"/>
            <ac:spMk id="18" creationId="{E03910B2-1D70-5D8B-F05E-A2AB8D62CEE2}"/>
          </ac:spMkLst>
        </pc:spChg>
      </pc:sldChg>
      <pc:sldChg chg="addSp modSp mod">
        <pc:chgData name="百科 聯合" userId="0bad5fbfaa5c8dc9" providerId="LiveId" clId="{171AF651-E134-41CB-8584-753C455F73F5}" dt="2026-09-27T01:46:32.017" v="276" actId="1076"/>
        <pc:sldMkLst>
          <pc:docMk/>
          <pc:sldMk cId="1729197461" sldId="2472"/>
        </pc:sldMkLst>
        <pc:spChg chg="mod">
          <ac:chgData name="百科 聯合" userId="0bad5fbfaa5c8dc9" providerId="LiveId" clId="{171AF651-E134-41CB-8584-753C455F73F5}" dt="2026-09-27T01:46:23.379" v="275" actId="948"/>
          <ac:spMkLst>
            <pc:docMk/>
            <pc:sldMk cId="1729197461" sldId="2472"/>
            <ac:spMk id="11" creationId="{1F9CC2B5-69C9-BEC8-348E-1C4238E48CDD}"/>
          </ac:spMkLst>
        </pc:spChg>
        <pc:spChg chg="mod">
          <ac:chgData name="百科 聯合" userId="0bad5fbfaa5c8dc9" providerId="LiveId" clId="{171AF651-E134-41CB-8584-753C455F73F5}" dt="2026-09-27T01:45:22.186" v="272" actId="113"/>
          <ac:spMkLst>
            <pc:docMk/>
            <pc:sldMk cId="1729197461" sldId="2472"/>
            <ac:spMk id="32" creationId="{59BA62C8-2267-30A5-4852-2BFF7C9519BF}"/>
          </ac:spMkLst>
        </pc:spChg>
        <pc:picChg chg="add mod">
          <ac:chgData name="百科 聯合" userId="0bad5fbfaa5c8dc9" providerId="LiveId" clId="{171AF651-E134-41CB-8584-753C455F73F5}" dt="2026-09-27T01:46:32.017" v="276" actId="1076"/>
          <ac:picMkLst>
            <pc:docMk/>
            <pc:sldMk cId="1729197461" sldId="2472"/>
            <ac:picMk id="3" creationId="{DDE1D424-B8D3-8C3A-4877-E99EB40582DB}"/>
          </ac:picMkLst>
        </pc:picChg>
      </pc:sldChg>
      <pc:sldChg chg="modSp add del mod">
        <pc:chgData name="百科 聯合" userId="0bad5fbfaa5c8dc9" providerId="LiveId" clId="{171AF651-E134-41CB-8584-753C455F73F5}" dt="2026-09-28T21:56:04.272" v="497" actId="47"/>
        <pc:sldMkLst>
          <pc:docMk/>
          <pc:sldMk cId="4220352264" sldId="2473"/>
        </pc:sldMkLst>
        <pc:spChg chg="mod">
          <ac:chgData name="百科 聯合" userId="0bad5fbfaa5c8dc9" providerId="LiveId" clId="{171AF651-E134-41CB-8584-753C455F73F5}" dt="2026-09-28T21:32:00.610" v="405" actId="6549"/>
          <ac:spMkLst>
            <pc:docMk/>
            <pc:sldMk cId="4220352264" sldId="2473"/>
            <ac:spMk id="5" creationId="{A7E5DFA8-5053-0A1C-5271-71A522484E03}"/>
          </ac:spMkLst>
        </pc:spChg>
      </pc:sldChg>
      <pc:sldChg chg="modSp mod">
        <pc:chgData name="百科 聯合" userId="0bad5fbfaa5c8dc9" providerId="LiveId" clId="{171AF651-E134-41CB-8584-753C455F73F5}" dt="2026-09-27T01:13:54.933" v="193" actId="6549"/>
        <pc:sldMkLst>
          <pc:docMk/>
          <pc:sldMk cId="3821622098" sldId="2480"/>
        </pc:sldMkLst>
        <pc:spChg chg="mod">
          <ac:chgData name="百科 聯合" userId="0bad5fbfaa5c8dc9" providerId="LiveId" clId="{171AF651-E134-41CB-8584-753C455F73F5}" dt="2026-09-27T01:13:54.933" v="193" actId="6549"/>
          <ac:spMkLst>
            <pc:docMk/>
            <pc:sldMk cId="3821622098" sldId="2480"/>
            <ac:spMk id="16" creationId="{1E3BDAF7-393E-563F-2BE7-35C748E8DA37}"/>
          </ac:spMkLst>
        </pc:spChg>
      </pc:sldChg>
      <pc:sldChg chg="del">
        <pc:chgData name="百科 聯合" userId="0bad5fbfaa5c8dc9" providerId="LiveId" clId="{171AF651-E134-41CB-8584-753C455F73F5}" dt="2026-09-27T01:34:04.860" v="240" actId="47"/>
        <pc:sldMkLst>
          <pc:docMk/>
          <pc:sldMk cId="1651464974" sldId="2482"/>
        </pc:sldMkLst>
      </pc:sldChg>
      <pc:sldChg chg="new del">
        <pc:chgData name="百科 聯合" userId="0bad5fbfaa5c8dc9" providerId="LiveId" clId="{171AF651-E134-41CB-8584-753C455F73F5}" dt="2026-09-28T21:59:14.797" v="501" actId="680"/>
        <pc:sldMkLst>
          <pc:docMk/>
          <pc:sldMk cId="2397209244" sldId="2484"/>
        </pc:sldMkLst>
      </pc:sldChg>
      <pc:sldChg chg="addSp modSp new mod">
        <pc:chgData name="百科 聯合" userId="0bad5fbfaa5c8dc9" providerId="LiveId" clId="{171AF651-E134-41CB-8584-753C455F73F5}" dt="2026-09-28T22:40:46.447" v="593" actId="1076"/>
        <pc:sldMkLst>
          <pc:docMk/>
          <pc:sldMk cId="4253899860" sldId="2484"/>
        </pc:sldMkLst>
        <pc:spChg chg="add mod">
          <ac:chgData name="百科 聯合" userId="0bad5fbfaa5c8dc9" providerId="LiveId" clId="{171AF651-E134-41CB-8584-753C455F73F5}" dt="2026-09-28T22:37:41.223" v="561" actId="1076"/>
          <ac:spMkLst>
            <pc:docMk/>
            <pc:sldMk cId="4253899860" sldId="2484"/>
            <ac:spMk id="6" creationId="{1CA37E2D-3133-C597-10F4-BCCEDEA349C6}"/>
          </ac:spMkLst>
        </pc:spChg>
        <pc:spChg chg="add mod">
          <ac:chgData name="百科 聯合" userId="0bad5fbfaa5c8dc9" providerId="LiveId" clId="{171AF651-E134-41CB-8584-753C455F73F5}" dt="2026-09-28T22:40:46.447" v="593" actId="1076"/>
          <ac:spMkLst>
            <pc:docMk/>
            <pc:sldMk cId="4253899860" sldId="2484"/>
            <ac:spMk id="7" creationId="{5C0F9EEE-743A-4868-4351-B3EBC990CF81}"/>
          </ac:spMkLst>
        </pc:spChg>
        <pc:picChg chg="add mod">
          <ac:chgData name="百科 聯合" userId="0bad5fbfaa5c8dc9" providerId="LiveId" clId="{171AF651-E134-41CB-8584-753C455F73F5}" dt="2026-09-28T22:40:03.246" v="592" actId="1076"/>
          <ac:picMkLst>
            <pc:docMk/>
            <pc:sldMk cId="4253899860" sldId="2484"/>
            <ac:picMk id="5" creationId="{93D63F64-86F8-4B03-6E64-F4ECC0928E92}"/>
          </ac:picMkLst>
        </pc:picChg>
      </pc:sldChg>
      <pc:sldMasterChg chg="delSldLayout">
        <pc:chgData name="百科 聯合" userId="0bad5fbfaa5c8dc9" providerId="LiveId" clId="{171AF651-E134-41CB-8584-753C455F73F5}" dt="2026-09-26T11:23:50.160" v="0" actId="47"/>
        <pc:sldMasterMkLst>
          <pc:docMk/>
          <pc:sldMasterMk cId="0" sldId="2147483648"/>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5-12T03:43:48.096"/>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9T06:47:43.447"/>
    </inkml:context>
    <inkml:brush xml:id="br0">
      <inkml:brushProperty name="width" value="0.035" units="cm"/>
      <inkml:brushProperty name="height" value="0.035" units="cm"/>
    </inkml:brush>
  </inkml:definitions>
  <inkml:trace contextRef="#ctx0" brushRef="#br0">99 751 24575,'-10'0'0,"-4"-10"0,2-14 0,-8-14 0,-2-18 0,4-24 0,16-26 0,16 4 0,30 8 0,26 22 0,20 20 0,18 22 0,0 14 0,-8 0 0,-12 4 0,2 2 0,4-6 0,-12 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05.316"/>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07.946"/>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58,'40'0,"104"0,192-24,-188 4,-2 8,294 10,-428 2,0 2,0 0,0 0,0 2,-2-2,2 2,22 10,-30-10,-2-2,2 0,0 0,0 0,-2 2,2-2,-2 2,2 0,-2-2,0 2,2 0,-2 0,0 0,0-2,0 2,-2 0,2 2,0-2,-2 0,2 0,-2 0,0 0,0 0,0 0,0 6,-2 8,-2-2,0 0,0-2,-2 2,0 0,0-2,0 2,-2-2,-2 0,2 0,-2-2,0 2,-22 18,4-4,-4 0,2-2,-2-4,-54 32,-40 32,74-48,-4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10.013"/>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1 367,'12'-10,"0"0,2 0,0 0,0 2,0 0,2 0,-2 0,2 2,0 2,22-8,10 4,0 2,58 0,-64 6,-2-4,2 0,72-18,54-40,-122 42,0 2,2 2,2 2,68-12,-62 22,-2-4,74-22,-52 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12.973"/>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373 0,'0'4,"0"0,2 2,-2-2,2 0,0 0,0 0,0 0,0 0,0 0,0 0,0 0,2-2,-2 2,2 0,-2-2,6 6,64 44,-62-46,32 18,2 0,74 26,-76-36,0 4,-2 2,56 34,-88-48,2 0,-2 0,0 2,-2-2,2 2,-2 0,2 0,-2 0,-2 2,2-2,0 2,-2-2,0 2,0 0,0 0,-2 0,0 0,0 0,2 16,-4-12,-2 0,2 0,-4 0,2 0,0-2,-2 2,-2 0,2-2,-2 2,0-2,0 0,-2 0,0 0,-8 10,-2 0,0-2,-2 0,0-2,-2 0,-36 26,-126 58,34-22,-156 84,278-148,2 2,-32 26,14-4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17.441"/>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3132 255,'0'-2,"0"0,0 0,-2 0,2 0,0 0,-2 0,2 0,-2 2,2-2,-2 0,0 0,2 0,-2 0,0 2,0-2,0 0,2 2,-2-2,0 0,0 2,0-2,0 2,0-2,0 2,0 0,0 0,-4-2,-74-12,48 10,-36-14,-122-48,132 42,0 4,-2 2,-76-14,0 20,-2 6,-137 12,45 0,-1098-6,1290 0,-74 10,98-8,0 0,0 2,2 0,-2 0,2 2,-2 0,2 0,-16 12,26-18,2 0,-2 0,2 0,-2 2,2-2,0 0,-2 0,2 2,-2-2,2 0,0 2,-2-2,2 0,0 2,-2-2,2 2,0-2,0 2,0-2,-2 0,2 2,0-2,0 2,0-2,0 2,0-2,0 2,0-2,0 2,0-2,0 2,0-2,0 2,0 0,2 0,0 0,0 0,0 0,0-2,0 2,0 0,2-2,-2 2,0 0,0-2,0 0,6 2,84 14,-38-16,0-2,0-4,0 0,0-4,96-28,-108 26,24-4,2 2,0 4,0 2,134 2,-192 8,0-2,0 2,0 0,0 2,0-2,0 2,0 0,8 6,-16-10,0 2,0-2,0 2,0-2,-2 2,2-2,0 2,0 0,0-2,-2 2,2 0,0 0,-2-2,2 2,-2 0,2 0,-2 0,2 0,-2 0,0 0,2 0,-2 0,0 0,0 0,0 0,0 0,0 0,0 0,0 0,0 0,0 0,0 0,0 0,-2 0,2 0,0-2,-2 2,2 0,-2 0,2 0,-2 0,2 0,-2 0,0-2,2 2,-4 2,-2 2,0-2,-2 2,2-2,-2 0,2 0,-2 0,0 0,0 0,2-2,-2 0,-10 4,-98 12,96-16,-218 8,86-6,128-2,-2 4,2-2,0 2,0 2,0 0,-26 16,18-10,0-2,-48 12,12-8,6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19.108"/>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1 0,'0'20,"10"18,14 14,14-4,20 10,0 8,-8 10,-4 6,0 6,4 2,4-16,-10-22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9T06:48:21.128"/>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0,'10'0,"14"0,14 0,20 0,30 0,22 0,14 0,-6 0,-22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720"/>
              </a:spcBef>
              <a:spcAft>
                <a:spcPts val="0"/>
              </a:spcAft>
              <a:buSzPts val="1400"/>
              <a:buNone/>
              <a:defRPr sz="2400" b="0" i="0" u="none" strike="noStrike" cap="none">
                <a:solidFill>
                  <a:schemeClr val="dk1"/>
                </a:solidFill>
                <a:latin typeface="Calibri"/>
                <a:ea typeface="Calibri"/>
                <a:cs typeface="Calibri"/>
                <a:sym typeface="Calibri"/>
              </a:defRPr>
            </a:lvl1pPr>
            <a:lvl2pPr marL="914400" marR="0" lvl="1" indent="-228600" algn="l" rtl="0">
              <a:spcBef>
                <a:spcPts val="720"/>
              </a:spcBef>
              <a:spcAft>
                <a:spcPts val="0"/>
              </a:spcAft>
              <a:buSzPts val="1400"/>
              <a:buNone/>
              <a:defRPr sz="2400" b="0" i="0" u="none" strike="noStrike" cap="none">
                <a:solidFill>
                  <a:schemeClr val="dk1"/>
                </a:solidFill>
                <a:latin typeface="Calibri"/>
                <a:ea typeface="Calibri"/>
                <a:cs typeface="Calibri"/>
                <a:sym typeface="Calibri"/>
              </a:defRPr>
            </a:lvl2pPr>
            <a:lvl3pPr marL="1371600" marR="0" lvl="2" indent="-228600" algn="l" rtl="0">
              <a:spcBef>
                <a:spcPts val="720"/>
              </a:spcBef>
              <a:spcAft>
                <a:spcPts val="0"/>
              </a:spcAft>
              <a:buSzPts val="1400"/>
              <a:buNone/>
              <a:defRPr sz="2400" b="0" i="0" u="none" strike="noStrike" cap="none">
                <a:solidFill>
                  <a:schemeClr val="dk1"/>
                </a:solidFill>
                <a:latin typeface="Calibri"/>
                <a:ea typeface="Calibri"/>
                <a:cs typeface="Calibri"/>
                <a:sym typeface="Calibri"/>
              </a:defRPr>
            </a:lvl3pPr>
            <a:lvl4pPr marL="1828800" marR="0" lvl="3" indent="-228600" algn="l" rtl="0">
              <a:spcBef>
                <a:spcPts val="720"/>
              </a:spcBef>
              <a:spcAft>
                <a:spcPts val="0"/>
              </a:spcAft>
              <a:buSzPts val="1400"/>
              <a:buNone/>
              <a:defRPr sz="2400" b="0" i="0" u="none" strike="noStrike" cap="none">
                <a:solidFill>
                  <a:schemeClr val="dk1"/>
                </a:solidFill>
                <a:latin typeface="Calibri"/>
                <a:ea typeface="Calibri"/>
                <a:cs typeface="Calibri"/>
                <a:sym typeface="Calibri"/>
              </a:defRPr>
            </a:lvl4pPr>
            <a:lvl5pPr marL="2286000" marR="0" lvl="4" indent="-228600" algn="l" rtl="0">
              <a:spcBef>
                <a:spcPts val="720"/>
              </a:spcBef>
              <a:spcAft>
                <a:spcPts val="0"/>
              </a:spcAft>
              <a:buSzPts val="1400"/>
              <a:buNone/>
              <a:defRPr sz="24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3600" b="0" i="0" u="none" strike="noStrike" cap="none">
                <a:solidFill>
                  <a:schemeClr val="dk1"/>
                </a:solidFill>
                <a:latin typeface="Lato Light"/>
                <a:ea typeface="Lato Light"/>
                <a:cs typeface="Lato Light"/>
                <a:sym typeface="Lato Light"/>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9" name="Google Shape;199;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a:solidFill>
                  <a:schemeClr val="dk1"/>
                </a:solidFill>
                <a:latin typeface="Avenir"/>
                <a:ea typeface="Avenir"/>
                <a:cs typeface="Avenir"/>
                <a:sym typeface="Avenir"/>
              </a:rPr>
              <a:t>公司標誌上的「藍色海洋」象徵「臺灣」海納百川、開闊包容又柔軟的海國性格；「聯合百科」選用蘊含中國文化的書法字體；其上的「紅珠」則象徵「漢學研究之珠」 。</a:t>
            </a:r>
            <a:endParaRPr>
              <a:solidFill>
                <a:schemeClr val="dk1"/>
              </a:solidFill>
              <a:latin typeface="Avenir"/>
              <a:ea typeface="Avenir"/>
              <a:cs typeface="Avenir"/>
              <a:sym typeface="Avenir"/>
            </a:endParaRPr>
          </a:p>
          <a:p>
            <a:pPr marL="0" lvl="0" indent="0" algn="l" rtl="0">
              <a:spcBef>
                <a:spcPts val="0"/>
              </a:spcBef>
              <a:spcAft>
                <a:spcPts val="0"/>
              </a:spcAft>
              <a:buNone/>
            </a:pPr>
            <a:endParaRPr>
              <a:solidFill>
                <a:schemeClr val="dk1"/>
              </a:solidFill>
              <a:latin typeface="Avenir"/>
              <a:ea typeface="Avenir"/>
              <a:cs typeface="Avenir"/>
              <a:sym typeface="Avenir"/>
            </a:endParaRPr>
          </a:p>
          <a:p>
            <a:pPr marL="0" lvl="0" indent="0" algn="l" rtl="0">
              <a:spcBef>
                <a:spcPts val="0"/>
              </a:spcBef>
              <a:spcAft>
                <a:spcPts val="0"/>
              </a:spcAft>
              <a:buNone/>
            </a:pPr>
            <a:r>
              <a:rPr lang="zh-TW" sz="2400" b="0" i="0">
                <a:solidFill>
                  <a:schemeClr val="dk1"/>
                </a:solidFill>
                <a:latin typeface="Calibri"/>
                <a:ea typeface="Calibri"/>
                <a:cs typeface="Calibri"/>
                <a:sym typeface="Calibri"/>
              </a:rPr>
              <a:t>For the story behind our logo, the “</a:t>
            </a:r>
            <a:r>
              <a:rPr lang="zh-TW" sz="2400" b="1" i="0">
                <a:solidFill>
                  <a:schemeClr val="dk1"/>
                </a:solidFill>
                <a:latin typeface="Calibri"/>
                <a:ea typeface="Calibri"/>
                <a:cs typeface="Calibri"/>
                <a:sym typeface="Calibri"/>
              </a:rPr>
              <a:t>blue sea</a:t>
            </a:r>
            <a:r>
              <a:rPr lang="zh-TW" sz="2400" b="0" i="0">
                <a:solidFill>
                  <a:schemeClr val="dk1"/>
                </a:solidFill>
                <a:latin typeface="Calibri"/>
                <a:ea typeface="Calibri"/>
                <a:cs typeface="Calibri"/>
                <a:sym typeface="Calibri"/>
              </a:rPr>
              <a:t>” signifies Taiwan’s characters as a maritime country — broad-minded, tolerant and flexible. “聯合百科” presented in the form of calligraphy which symbolizes our mission to promote Chinese culture. The red pearl imbedded in “</a:t>
            </a:r>
            <a:r>
              <a:rPr lang="zh-TW" sz="2400" b="1" i="0">
                <a:solidFill>
                  <a:schemeClr val="dk1"/>
                </a:solidFill>
                <a:latin typeface="Calibri"/>
                <a:ea typeface="Calibri"/>
                <a:cs typeface="Calibri"/>
                <a:sym typeface="Calibri"/>
              </a:rPr>
              <a:t>udp</a:t>
            </a:r>
            <a:r>
              <a:rPr lang="zh-TW" sz="2400" b="0" i="0">
                <a:solidFill>
                  <a:schemeClr val="dk1"/>
                </a:solidFill>
                <a:latin typeface="Calibri"/>
                <a:ea typeface="Calibri"/>
                <a:cs typeface="Calibri"/>
                <a:sym typeface="Calibri"/>
              </a:rPr>
              <a:t>” stands for our high-quality archives of Asian studies — the pearl of sinology. </a:t>
            </a:r>
            <a:endParaRPr>
              <a:latin typeface="Calibri"/>
              <a:ea typeface="Calibri"/>
              <a:cs typeface="Calibri"/>
              <a:sym typeface="Calibri"/>
            </a:endParaRPr>
          </a:p>
        </p:txBody>
      </p:sp>
      <p:sp>
        <p:nvSpPr>
          <p:cNvPr id="200" name="Google Shape;200;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720"/>
              </a:spcBef>
              <a:spcAft>
                <a:spcPts val="0"/>
              </a:spcAft>
              <a:buNone/>
            </a:pPr>
            <a:endParaRPr/>
          </a:p>
        </p:txBody>
      </p:sp>
      <p:sp>
        <p:nvSpPr>
          <p:cNvPr id="226" name="Google Shape;22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5F19B8B6-715B-9C49-8C11-DE64BD1AFEDE}" type="slidenum">
              <a:rPr lang="en-US" altLang="zh-CN" smtClean="0"/>
              <a:pPr/>
              <a:t>6</a:t>
            </a:fld>
            <a:endParaRPr lang="en-US" altLang="zh-CN"/>
          </a:p>
        </p:txBody>
      </p:sp>
    </p:spTree>
    <p:extLst>
      <p:ext uri="{BB962C8B-B14F-4D97-AF65-F5344CB8AC3E}">
        <p14:creationId xmlns:p14="http://schemas.microsoft.com/office/powerpoint/2010/main" val="1754629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a:extLst>
            <a:ext uri="{FF2B5EF4-FFF2-40B4-BE49-F238E27FC236}">
              <a16:creationId xmlns:a16="http://schemas.microsoft.com/office/drawing/2014/main" id="{690A99AB-EE70-07A0-E057-7DED167C2693}"/>
            </a:ext>
          </a:extLst>
        </p:cNvPr>
        <p:cNvGrpSpPr/>
        <p:nvPr/>
      </p:nvGrpSpPr>
      <p:grpSpPr>
        <a:xfrm>
          <a:off x="0" y="0"/>
          <a:ext cx="0" cy="0"/>
          <a:chOff x="0" y="0"/>
          <a:chExt cx="0" cy="0"/>
        </a:xfrm>
      </p:grpSpPr>
      <p:sp>
        <p:nvSpPr>
          <p:cNvPr id="272" name="Google Shape;272;p5:notes">
            <a:extLst>
              <a:ext uri="{FF2B5EF4-FFF2-40B4-BE49-F238E27FC236}">
                <a16:creationId xmlns:a16="http://schemas.microsoft.com/office/drawing/2014/main" id="{39F2CCBE-D4B5-AC1F-13CB-D5B9035C3F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5:notes">
            <a:extLst>
              <a:ext uri="{FF2B5EF4-FFF2-40B4-BE49-F238E27FC236}">
                <a16:creationId xmlns:a16="http://schemas.microsoft.com/office/drawing/2014/main" id="{E935B0C9-F03D-58EB-F022-32A4516E97C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5:notes">
            <a:extLst>
              <a:ext uri="{FF2B5EF4-FFF2-40B4-BE49-F238E27FC236}">
                <a16:creationId xmlns:a16="http://schemas.microsoft.com/office/drawing/2014/main" id="{65D8B349-03D6-4820-B86D-07C62736AF9A}"/>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7</a:t>
            </a:fld>
            <a:endParaRPr/>
          </a:p>
        </p:txBody>
      </p:sp>
    </p:spTree>
    <p:extLst>
      <p:ext uri="{BB962C8B-B14F-4D97-AF65-F5344CB8AC3E}">
        <p14:creationId xmlns:p14="http://schemas.microsoft.com/office/powerpoint/2010/main" val="28652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82ECF323-30CC-DE4C-BEA7-1DF1F3E754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C932DEA3-A276-DF48-B07C-B393EA3DB5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latin typeface="Calibri Light" panose="020F0302020204030204" pitchFamily="34" charset="0"/>
            </a:endParaRPr>
          </a:p>
        </p:txBody>
      </p:sp>
      <p:sp>
        <p:nvSpPr>
          <p:cNvPr id="49156" name="Slide Number Placeholder 3">
            <a:extLst>
              <a:ext uri="{FF2B5EF4-FFF2-40B4-BE49-F238E27FC236}">
                <a16:creationId xmlns:a16="http://schemas.microsoft.com/office/drawing/2014/main" id="{C25BF0AE-AB7F-4A48-8100-31A26A83A3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r" defTabSz="1827213" rtl="0" eaLnBrk="1" fontAlgn="base" latinLnBrk="0" hangingPunct="1">
              <a:lnSpc>
                <a:spcPct val="100000"/>
              </a:lnSpc>
              <a:spcBef>
                <a:spcPct val="0"/>
              </a:spcBef>
              <a:spcAft>
                <a:spcPct val="0"/>
              </a:spcAft>
              <a:buClrTx/>
              <a:buSzTx/>
              <a:buFontTx/>
              <a:buNone/>
              <a:tabLst/>
              <a:defRPr/>
            </a:pPr>
            <a:fld id="{731566CC-4088-D242-9710-7A9594312F2D}" type="slidenum">
              <a:rPr kumimoji="0" lang="en-US" altLang="zh-CN" sz="1200" b="0" i="0" u="none" strike="noStrike" kern="1200" cap="none" spc="0" normalizeH="0" baseline="0" noProof="0">
                <a:ln>
                  <a:noFill/>
                </a:ln>
                <a:solidFill>
                  <a:prstClr val="black"/>
                </a:solidFill>
                <a:effectLst/>
                <a:uLnTx/>
                <a:uFillTx/>
                <a:latin typeface="Calibri Light" panose="020F0302020204030204" pitchFamily="34" charset="0"/>
                <a:ea typeface="宋体" panose="02010600030101010101" pitchFamily="2" charset="-122"/>
                <a:cs typeface="+mn-cs"/>
              </a:rPr>
              <a:pPr marL="0" marR="0" lvl="0" indent="0" algn="r" defTabSz="1827213" rtl="0" eaLnBrk="1" fontAlgn="base" latinLnBrk="0" hangingPunct="1">
                <a:lnSpc>
                  <a:spcPct val="100000"/>
                </a:lnSpc>
                <a:spcBef>
                  <a:spcPct val="0"/>
                </a:spcBef>
                <a:spcAft>
                  <a:spcPct val="0"/>
                </a:spcAft>
                <a:buClrTx/>
                <a:buSzTx/>
                <a:buFontTx/>
                <a:buNone/>
                <a:tabLst/>
                <a:defRPr/>
              </a:pPr>
              <a:t>8</a:t>
            </a:fld>
            <a:endParaRPr kumimoji="0" lang="en-US" altLang="zh-CN" sz="1200" b="0" i="0" u="none" strike="noStrike" kern="1200" cap="none" spc="0" normalizeH="0" baseline="0" noProof="0">
              <a:ln>
                <a:noFill/>
              </a:ln>
              <a:solidFill>
                <a:prstClr val="black"/>
              </a:solidFill>
              <a:effectLst/>
              <a:uLnTx/>
              <a:uFillTx/>
              <a:latin typeface="Calibri Light" panose="020F03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53620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a:t>修改背景</a:t>
            </a:r>
            <a:endParaRPr/>
          </a:p>
        </p:txBody>
      </p:sp>
      <p:sp>
        <p:nvSpPr>
          <p:cNvPr id="300" name="Google Shape;30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15</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a:t>人文台灣</a:t>
            </a:r>
            <a:endParaRPr/>
          </a:p>
        </p:txBody>
      </p:sp>
      <p:sp>
        <p:nvSpPr>
          <p:cNvPr id="321" name="Google Shape;321;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E7E0B-D772-C433-FA21-2663F6557181}"/>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39BDBB79-B693-8201-0C1D-701E3F38E8E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7A7D80C5-A16D-6ECC-8458-97320A568375}"/>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4034BEEA-A1E7-9184-27D3-DFD7275788A7}"/>
              </a:ext>
            </a:extLst>
          </p:cNvPr>
          <p:cNvSpPr>
            <a:spLocks noGrp="1"/>
          </p:cNvSpPr>
          <p:nvPr>
            <p:ph type="sldNum" sz="quarter" idx="5"/>
          </p:nvPr>
        </p:nvSpPr>
        <p:spPr/>
        <p:txBody>
          <a:bodyPr/>
          <a:lstStyle/>
          <a:p>
            <a:fld id="{B818920B-9124-4088-A705-B1DAE21EF88E}" type="slidenum">
              <a:rPr lang="zh-TW" altLang="en-US" smtClean="0"/>
              <a:t>17</a:t>
            </a:fld>
            <a:endParaRPr lang="zh-TW" altLang="en-US"/>
          </a:p>
        </p:txBody>
      </p:sp>
    </p:spTree>
    <p:extLst>
      <p:ext uri="{BB962C8B-B14F-4D97-AF65-F5344CB8AC3E}">
        <p14:creationId xmlns:p14="http://schemas.microsoft.com/office/powerpoint/2010/main" val="4160169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45597-B6AE-F89E-5C24-2C8B9A5CA1F5}"/>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F9CA91CC-A139-E588-E255-5D5D67551177}"/>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DCC4CFCB-6264-6581-1DB7-0EC07144CE80}"/>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118B95CC-DED4-3ECC-B33A-903EE3B1A46D}"/>
              </a:ext>
            </a:extLst>
          </p:cNvPr>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18</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300681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4B2B0-51B7-3895-EC61-7F1BD9E7FE3E}"/>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CA7299A4-D877-FEE8-81BF-AB4E5FA50822}"/>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9EE5179B-A1FC-5432-8740-3A7A1435C68A}"/>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4DE2EE36-466D-A7AD-09AF-592237CCB7E7}"/>
              </a:ext>
            </a:extLst>
          </p:cNvPr>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19</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325761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96F77-280D-7915-3396-B89217780967}"/>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C9924685-93BB-F7E6-FA5D-809A6C06F6D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8987A813-C3EC-477C-B895-D010EF3CFFC5}"/>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BA691A9D-B449-6A85-9A0B-88ED592E7372}"/>
              </a:ext>
            </a:extLst>
          </p:cNvPr>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20</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3749196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8DE85-3644-1CFF-E6BD-F65AAECBF5C0}"/>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93154CE6-10FD-573D-B85B-D55BDEAD4EDE}"/>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ABD8CDD1-F69B-046F-0A15-46F213EEC8CE}"/>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B215FE48-78F2-EB79-3A28-511B1E9C81A1}"/>
              </a:ext>
            </a:extLst>
          </p:cNvPr>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21</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2177245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639cf52035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g2639cf52035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g2639cf52035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84706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639cf52035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2639cf52035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US"/>
              <a:t>影音圖像的方式</a:t>
            </a:r>
            <a:endParaRPr/>
          </a:p>
          <a:p>
            <a:pPr marL="0" lvl="0" indent="0" algn="l" rtl="0">
              <a:spcBef>
                <a:spcPts val="0"/>
              </a:spcBef>
              <a:spcAft>
                <a:spcPts val="0"/>
              </a:spcAft>
              <a:buSzPts val="1100"/>
              <a:buNone/>
            </a:pPr>
            <a:r>
              <a:rPr lang="en-US"/>
              <a:t>專家學者，用專家的口吻說出輕鬆有趣的故事。</a:t>
            </a:r>
            <a:endParaRPr/>
          </a:p>
          <a:p>
            <a:pPr marL="0" lvl="0" indent="0" algn="l" rtl="0">
              <a:spcBef>
                <a:spcPts val="0"/>
              </a:spcBef>
              <a:spcAft>
                <a:spcPts val="0"/>
              </a:spcAft>
              <a:buSzPts val="1100"/>
              <a:buNone/>
            </a:pPr>
            <a:r>
              <a:rPr lang="en-US"/>
              <a:t>深入淺出的方式引領有興趣的民眾或研究人員有更深一層的瞭解。</a:t>
            </a:r>
            <a:endParaRPr/>
          </a:p>
          <a:p>
            <a:pPr marL="0" lvl="0" indent="0" algn="l" rtl="0">
              <a:spcBef>
                <a:spcPts val="0"/>
              </a:spcBef>
              <a:spcAft>
                <a:spcPts val="0"/>
              </a:spcAft>
              <a:buNone/>
            </a:pPr>
            <a:endParaRPr/>
          </a:p>
        </p:txBody>
      </p:sp>
      <p:sp>
        <p:nvSpPr>
          <p:cNvPr id="316" name="Google Shape;316;g2639cf52035_0_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417533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28</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871907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TW" dirty="0"/>
              <a:t>Banner</a:t>
            </a:r>
            <a:r>
              <a:rPr lang="zh-TW" altLang="en-US" dirty="0"/>
              <a:t>視覺更新（跟我要檔案）</a:t>
            </a:r>
          </a:p>
          <a:p>
            <a:pPr marL="0" lvl="0" indent="0" algn="l" rtl="0">
              <a:spcBef>
                <a:spcPts val="0"/>
              </a:spcBef>
              <a:spcAft>
                <a:spcPts val="0"/>
              </a:spcAft>
              <a:buNone/>
            </a:pPr>
            <a:r>
              <a:rPr lang="zh-TW" altLang="en-US" dirty="0"/>
              <a:t>數字</a:t>
            </a:r>
            <a:r>
              <a:rPr lang="en-US" altLang="zh-TW" dirty="0"/>
              <a:t>4,000</a:t>
            </a:r>
            <a:r>
              <a:rPr lang="zh-TW" altLang="en-US" dirty="0"/>
              <a:t>（可檢查整份簡報內的數字，統一加上千分號）</a:t>
            </a:r>
            <a:endParaRPr dirty="0"/>
          </a:p>
        </p:txBody>
      </p:sp>
      <p:sp>
        <p:nvSpPr>
          <p:cNvPr id="302" name="Google Shape;30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1339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66354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8C30-0655-9771-09F4-1DCBBE30CA90}"/>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7321ACAF-D90B-3998-CED7-1F1EE9F609E4}"/>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D4406FB2-37C1-BD90-E786-B33D0BB9BA96}"/>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53219BEE-90E2-636A-EFE9-D754AFE2204D}"/>
              </a:ext>
            </a:extLst>
          </p:cNvPr>
          <p:cNvSpPr>
            <a:spLocks noGrp="1"/>
          </p:cNvSpPr>
          <p:nvPr>
            <p:ph type="sldNum" sz="quarter" idx="5"/>
          </p:nvPr>
        </p:nvSpPr>
        <p:spPr/>
        <p:txBody>
          <a:bodyPr/>
          <a:lstStyle/>
          <a:p>
            <a:pPr marL="0" marR="0" lvl="0" indent="0" algn="r" defTabSz="1827213" rtl="0" eaLnBrk="1" fontAlgn="base" latinLnBrk="0" hangingPunct="1">
              <a:lnSpc>
                <a:spcPct val="100000"/>
              </a:lnSpc>
              <a:spcBef>
                <a:spcPct val="0"/>
              </a:spcBef>
              <a:spcAft>
                <a:spcPct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Light" panose="020F0302020204030204" pitchFamily="34" charset="0"/>
                <a:ea typeface="新細明體" panose="02020500000000000000" pitchFamily="18" charset="-120"/>
                <a:cs typeface="+mn-cs"/>
              </a:rPr>
              <a:pPr marL="0" marR="0" lvl="0" indent="0" algn="r" defTabSz="1827213" rtl="0" eaLnBrk="1" fontAlgn="base" latinLnBrk="0" hangingPunct="1">
                <a:lnSpc>
                  <a:spcPct val="100000"/>
                </a:lnSpc>
                <a:spcBef>
                  <a:spcPct val="0"/>
                </a:spcBef>
                <a:spcAft>
                  <a:spcPct val="0"/>
                </a:spcAft>
                <a:buClrTx/>
                <a:buSzTx/>
                <a:buFontTx/>
                <a:buNone/>
                <a:tabLst/>
                <a:defRPr/>
              </a:pPr>
              <a:t>34</a:t>
            </a:fld>
            <a:endParaRPr kumimoji="0" lang="zh-TW" altLang="en-US" sz="1200" b="0" i="0" u="none" strike="noStrike" kern="1200" cap="none" spc="0" normalizeH="0" baseline="0" noProof="0">
              <a:ln>
                <a:noFill/>
              </a:ln>
              <a:solidFill>
                <a:prstClr val="black"/>
              </a:solidFill>
              <a:effectLst/>
              <a:uLnTx/>
              <a:uFillTx/>
              <a:latin typeface="Calibri Light" panose="020F0302020204030204" pitchFamily="34" charset="0"/>
              <a:ea typeface="新細明體" panose="02020500000000000000" pitchFamily="18" charset="-120"/>
              <a:cs typeface="+mn-cs"/>
            </a:endParaRPr>
          </a:p>
        </p:txBody>
      </p:sp>
    </p:spTree>
    <p:extLst>
      <p:ext uri="{BB962C8B-B14F-4D97-AF65-F5344CB8AC3E}">
        <p14:creationId xmlns:p14="http://schemas.microsoft.com/office/powerpoint/2010/main" val="28174267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zh-TW" alt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76901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a:extLst>
            <a:ext uri="{FF2B5EF4-FFF2-40B4-BE49-F238E27FC236}">
              <a16:creationId xmlns:a16="http://schemas.microsoft.com/office/drawing/2014/main" id="{30BCF0E1-E611-BCDF-7FA1-50018D80D6AF}"/>
            </a:ext>
          </a:extLst>
        </p:cNvPr>
        <p:cNvGrpSpPr/>
        <p:nvPr/>
      </p:nvGrpSpPr>
      <p:grpSpPr>
        <a:xfrm>
          <a:off x="0" y="0"/>
          <a:ext cx="0" cy="0"/>
          <a:chOff x="0" y="0"/>
          <a:chExt cx="0" cy="0"/>
        </a:xfrm>
      </p:grpSpPr>
      <p:sp>
        <p:nvSpPr>
          <p:cNvPr id="343" name="Google Shape;343;p9:notes">
            <a:extLst>
              <a:ext uri="{FF2B5EF4-FFF2-40B4-BE49-F238E27FC236}">
                <a16:creationId xmlns:a16="http://schemas.microsoft.com/office/drawing/2014/main" id="{4F342905-2F5C-B7CE-8035-AC4EF43EB3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9:notes">
            <a:extLst>
              <a:ext uri="{FF2B5EF4-FFF2-40B4-BE49-F238E27FC236}">
                <a16:creationId xmlns:a16="http://schemas.microsoft.com/office/drawing/2014/main" id="{FAD303B8-5CD7-B418-FCAF-44F3070C046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a:t>人文台灣</a:t>
            </a:r>
            <a:endParaRPr/>
          </a:p>
        </p:txBody>
      </p:sp>
      <p:sp>
        <p:nvSpPr>
          <p:cNvPr id="345" name="Google Shape;345;p9:notes">
            <a:extLst>
              <a:ext uri="{FF2B5EF4-FFF2-40B4-BE49-F238E27FC236}">
                <a16:creationId xmlns:a16="http://schemas.microsoft.com/office/drawing/2014/main" id="{C183A2D0-C042-257B-C22C-907EF1331157}"/>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11355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18920B-9124-4088-A705-B1DAE21EF88E}"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34743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TW" dirty="0"/>
              <a:t>Banner</a:t>
            </a:r>
            <a:r>
              <a:rPr lang="zh-TW" altLang="en-US" dirty="0"/>
              <a:t>視覺更新（跟我要檔案）</a:t>
            </a:r>
          </a:p>
          <a:p>
            <a:pPr marL="0" lvl="0" indent="0" algn="l" rtl="0">
              <a:spcBef>
                <a:spcPts val="0"/>
              </a:spcBef>
              <a:spcAft>
                <a:spcPts val="0"/>
              </a:spcAft>
              <a:buNone/>
            </a:pPr>
            <a:r>
              <a:rPr lang="en-US" altLang="zh-TW" dirty="0"/>
              <a:t>.</a:t>
            </a:r>
            <a:r>
              <a:rPr lang="zh-TW" altLang="en-US" dirty="0"/>
              <a:t>改成、</a:t>
            </a:r>
            <a:endParaRPr dirty="0"/>
          </a:p>
        </p:txBody>
      </p:sp>
      <p:sp>
        <p:nvSpPr>
          <p:cNvPr id="281" name="Google Shape;28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TW" dirty="0"/>
              <a:t>Banner</a:t>
            </a:r>
            <a:r>
              <a:rPr lang="zh-TW" altLang="en-US" dirty="0"/>
              <a:t>視覺更新（跟我要檔案）</a:t>
            </a:r>
          </a:p>
          <a:p>
            <a:pPr marL="0" lvl="0" indent="0" algn="l" rtl="0">
              <a:spcBef>
                <a:spcPts val="0"/>
              </a:spcBef>
              <a:spcAft>
                <a:spcPts val="0"/>
              </a:spcAft>
              <a:buNone/>
            </a:pPr>
            <a:r>
              <a:rPr lang="en-US" altLang="zh-TW" dirty="0"/>
              <a:t>.</a:t>
            </a:r>
            <a:r>
              <a:rPr lang="zh-TW" altLang="en-US" dirty="0"/>
              <a:t>改成、</a:t>
            </a:r>
            <a:endParaRPr dirty="0"/>
          </a:p>
        </p:txBody>
      </p:sp>
      <p:sp>
        <p:nvSpPr>
          <p:cNvPr id="281" name="Google Shape;28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1055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TW" dirty="0"/>
              <a:t>Banner</a:t>
            </a:r>
            <a:r>
              <a:rPr lang="zh-TW" altLang="en-US" dirty="0"/>
              <a:t>視覺更新（跟我要檔案）</a:t>
            </a:r>
          </a:p>
          <a:p>
            <a:pPr marL="0" lvl="0" indent="0" algn="l" rtl="0">
              <a:spcBef>
                <a:spcPts val="0"/>
              </a:spcBef>
              <a:spcAft>
                <a:spcPts val="0"/>
              </a:spcAft>
              <a:buNone/>
            </a:pPr>
            <a:r>
              <a:rPr lang="zh-TW" altLang="en-US" dirty="0"/>
              <a:t>公牘、檔案的換行用段落去設定（可問我）</a:t>
            </a:r>
            <a:endParaRPr dirty="0"/>
          </a:p>
        </p:txBody>
      </p:sp>
      <p:sp>
        <p:nvSpPr>
          <p:cNvPr id="292" name="Google Shape;292;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altLang="zh-TW" sz="1200" b="0" i="0" u="none" strike="noStrike" kern="0" cap="none" spc="0" normalizeH="0" baseline="0" noProof="0">
                <a:ln>
                  <a:noFill/>
                </a:ln>
                <a:solidFill>
                  <a:srgbClr val="000000"/>
                </a:solidFill>
                <a:effectLst/>
                <a:uLnTx/>
                <a:uFillTx/>
                <a:latin typeface="Calibri"/>
                <a:ea typeface="新細明體" panose="02020500000000000000" pitchFamily="18" charset="-120"/>
                <a:cs typeface="Calibri"/>
                <a:sym typeface="Calibri"/>
              </a:rPr>
              <a:t>2020/12/11</a:t>
            </a:r>
            <a:endParaRPr kumimoji="0" sz="1200" b="0" i="0" u="none" strike="noStrike" kern="0" cap="none" spc="0" normalizeH="0" baseline="0" noProof="0" dirty="0">
              <a:ln>
                <a:noFill/>
              </a:ln>
              <a:solidFill>
                <a:srgbClr val="000000"/>
              </a:solidFill>
              <a:effectLst/>
              <a:uLnTx/>
              <a:uFillTx/>
              <a:latin typeface="Calibri"/>
              <a:ea typeface="+mn-ea"/>
              <a:cs typeface="Calibri"/>
              <a:sym typeface="Calibri"/>
            </a:endParaRPr>
          </a:p>
        </p:txBody>
      </p:sp>
      <p:sp>
        <p:nvSpPr>
          <p:cNvPr id="293" name="Google Shape;2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ea typeface="新細明體" panose="02020500000000000000" pitchFamily="18" charset="-12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97750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zh-TW" dirty="0"/>
              <a:t>Banner</a:t>
            </a:r>
            <a:r>
              <a:rPr lang="zh-TW" altLang="en-US" dirty="0"/>
              <a:t>視覺更新（跟我要檔案）</a:t>
            </a:r>
          </a:p>
          <a:p>
            <a:pPr marL="0" lvl="0" indent="0" algn="l" rtl="0">
              <a:spcBef>
                <a:spcPts val="0"/>
              </a:spcBef>
              <a:spcAft>
                <a:spcPts val="0"/>
              </a:spcAft>
              <a:buNone/>
            </a:pPr>
            <a:r>
              <a:rPr lang="zh-TW" altLang="en-US" dirty="0"/>
              <a:t>公牘、檔案的換行用段落去設定（可問我）</a:t>
            </a:r>
            <a:endParaRPr dirty="0"/>
          </a:p>
        </p:txBody>
      </p:sp>
      <p:sp>
        <p:nvSpPr>
          <p:cNvPr id="292" name="Google Shape;292;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altLang="zh-TW" sz="1200" b="0" i="0" u="none" strike="noStrike" kern="0" cap="none" spc="0" normalizeH="0" baseline="0" noProof="0">
                <a:ln>
                  <a:noFill/>
                </a:ln>
                <a:solidFill>
                  <a:srgbClr val="000000"/>
                </a:solidFill>
                <a:effectLst/>
                <a:uLnTx/>
                <a:uFillTx/>
                <a:latin typeface="Calibri"/>
                <a:ea typeface="新細明體" panose="02020500000000000000" pitchFamily="18" charset="-120"/>
                <a:cs typeface="Calibri"/>
                <a:sym typeface="Calibri"/>
              </a:rPr>
              <a:t>2020/12/11</a:t>
            </a:r>
            <a:endParaRPr kumimoji="0" sz="1200" b="0" i="0" u="none" strike="noStrike" kern="0" cap="none" spc="0" normalizeH="0" baseline="0" noProof="0" dirty="0">
              <a:ln>
                <a:noFill/>
              </a:ln>
              <a:solidFill>
                <a:srgbClr val="000000"/>
              </a:solidFill>
              <a:effectLst/>
              <a:uLnTx/>
              <a:uFillTx/>
              <a:latin typeface="Calibri"/>
              <a:ea typeface="+mn-ea"/>
              <a:cs typeface="Calibri"/>
              <a:sym typeface="Calibri"/>
            </a:endParaRPr>
          </a:p>
        </p:txBody>
      </p:sp>
      <p:sp>
        <p:nvSpPr>
          <p:cNvPr id="293" name="Google Shape;2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ea typeface="新細明體" panose="02020500000000000000" pitchFamily="18" charset="-12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3964374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2BAB061E-A6DD-44E2-15F4-EA9BDEBB322D}"/>
            </a:ext>
          </a:extLst>
        </p:cNvPr>
        <p:cNvGrpSpPr/>
        <p:nvPr/>
      </p:nvGrpSpPr>
      <p:grpSpPr>
        <a:xfrm>
          <a:off x="0" y="0"/>
          <a:ext cx="0" cy="0"/>
          <a:chOff x="0" y="0"/>
          <a:chExt cx="0" cy="0"/>
        </a:xfrm>
      </p:grpSpPr>
      <p:sp>
        <p:nvSpPr>
          <p:cNvPr id="367" name="Google Shape;367;p10:notes">
            <a:extLst>
              <a:ext uri="{FF2B5EF4-FFF2-40B4-BE49-F238E27FC236}">
                <a16:creationId xmlns:a16="http://schemas.microsoft.com/office/drawing/2014/main" id="{B2F07719-CEC0-DB2E-8A7D-EBC3122034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10:notes">
            <a:extLst>
              <a:ext uri="{FF2B5EF4-FFF2-40B4-BE49-F238E27FC236}">
                <a16:creationId xmlns:a16="http://schemas.microsoft.com/office/drawing/2014/main" id="{2FCB77A1-5D6B-8C97-A72D-E57223152B4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a:t>人文台灣</a:t>
            </a:r>
            <a:endParaRPr/>
          </a:p>
        </p:txBody>
      </p:sp>
      <p:sp>
        <p:nvSpPr>
          <p:cNvPr id="369" name="Google Shape;369;p10:notes">
            <a:extLst>
              <a:ext uri="{FF2B5EF4-FFF2-40B4-BE49-F238E27FC236}">
                <a16:creationId xmlns:a16="http://schemas.microsoft.com/office/drawing/2014/main" id="{574E5D7B-264F-388A-4AB5-F0043E75198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99490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24" name="Google Shape;524;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zh-TW" sz="2400" b="0" i="0">
                <a:solidFill>
                  <a:schemeClr val="dk1"/>
                </a:solidFill>
                <a:latin typeface="Calibri"/>
                <a:ea typeface="Calibri"/>
                <a:cs typeface="Calibri"/>
                <a:sym typeface="Calibri"/>
              </a:rPr>
              <a:t>國際參展｜漢學研討｜產官學合作</a:t>
            </a:r>
            <a:endParaRPr>
              <a:latin typeface="Calibri"/>
              <a:ea typeface="Calibri"/>
              <a:cs typeface="Calibri"/>
              <a:sym typeface="Calibri"/>
            </a:endParaRPr>
          </a:p>
        </p:txBody>
      </p:sp>
      <p:sp>
        <p:nvSpPr>
          <p:cNvPr id="525" name="Google Shape;525;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sz="1200">
                <a:solidFill>
                  <a:schemeClr val="dk1"/>
                </a:solidFill>
                <a:latin typeface="Calibri"/>
                <a:ea typeface="Calibri"/>
                <a:cs typeface="Calibri"/>
                <a:sym typeface="Calibri"/>
              </a:rPr>
              <a:t>51</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720"/>
              </a:spcBef>
              <a:spcAft>
                <a:spcPts val="0"/>
              </a:spcAft>
              <a:buNone/>
            </a:pPr>
            <a:endParaRPr/>
          </a:p>
        </p:txBody>
      </p:sp>
      <p:sp>
        <p:nvSpPr>
          <p:cNvPr id="436" name="Google Shape;43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54</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720"/>
              </a:spcBef>
              <a:spcAft>
                <a:spcPts val="0"/>
              </a:spcAft>
              <a:buNone/>
            </a:pPr>
            <a:endParaRPr/>
          </a:p>
        </p:txBody>
      </p:sp>
      <p:sp>
        <p:nvSpPr>
          <p:cNvPr id="551" name="Google Shape;55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41_Placeholder">
  <p:cSld name="41_Placeholder">
    <p:spTree>
      <p:nvGrpSpPr>
        <p:cNvPr id="1" name="Shape 16"/>
        <p:cNvGrpSpPr/>
        <p:nvPr/>
      </p:nvGrpSpPr>
      <p:grpSpPr>
        <a:xfrm>
          <a:off x="0" y="0"/>
          <a:ext cx="0" cy="0"/>
          <a:chOff x="0" y="0"/>
          <a:chExt cx="0" cy="0"/>
        </a:xfrm>
      </p:grpSpPr>
      <p:sp>
        <p:nvSpPr>
          <p:cNvPr id="17" name="Google Shape;17;p23"/>
          <p:cNvSpPr>
            <a:spLocks noGrp="1"/>
          </p:cNvSpPr>
          <p:nvPr>
            <p:ph type="pic" idx="2"/>
          </p:nvPr>
        </p:nvSpPr>
        <p:spPr>
          <a:xfrm>
            <a:off x="0" y="700847"/>
            <a:ext cx="24377649" cy="4457642"/>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ogos 1">
  <p:cSld name="Logos 1">
    <p:spTree>
      <p:nvGrpSpPr>
        <p:cNvPr id="1" name="Shape 18"/>
        <p:cNvGrpSpPr/>
        <p:nvPr/>
      </p:nvGrpSpPr>
      <p:grpSpPr>
        <a:xfrm>
          <a:off x="0" y="0"/>
          <a:ext cx="0" cy="0"/>
          <a:chOff x="0" y="0"/>
          <a:chExt cx="0" cy="0"/>
        </a:xfrm>
      </p:grpSpPr>
      <p:sp>
        <p:nvSpPr>
          <p:cNvPr id="19" name="Google Shape;19;p24"/>
          <p:cNvSpPr>
            <a:spLocks noGrp="1"/>
          </p:cNvSpPr>
          <p:nvPr>
            <p:ph type="pic" idx="2"/>
          </p:nvPr>
        </p:nvSpPr>
        <p:spPr>
          <a:xfrm>
            <a:off x="2477148" y="5398510"/>
            <a:ext cx="5387546" cy="2669056"/>
          </a:xfrm>
          <a:prstGeom prst="rect">
            <a:avLst/>
          </a:prstGeom>
          <a:solidFill>
            <a:srgbClr val="F2F2F2"/>
          </a:solidFill>
          <a:ln>
            <a:noFill/>
          </a:ln>
        </p:spPr>
        <p:txBody>
          <a:bodyPr/>
          <a:lstStyle/>
          <a:p>
            <a:endParaRPr lang="zh-TW" altLang="en-US"/>
          </a:p>
        </p:txBody>
      </p:sp>
      <p:sp>
        <p:nvSpPr>
          <p:cNvPr id="20" name="Google Shape;20;p24"/>
          <p:cNvSpPr>
            <a:spLocks noGrp="1"/>
          </p:cNvSpPr>
          <p:nvPr>
            <p:ph type="pic" idx="3"/>
          </p:nvPr>
        </p:nvSpPr>
        <p:spPr>
          <a:xfrm>
            <a:off x="9495052" y="5398508"/>
            <a:ext cx="5387546" cy="2669057"/>
          </a:xfrm>
          <a:prstGeom prst="rect">
            <a:avLst/>
          </a:prstGeom>
          <a:solidFill>
            <a:srgbClr val="F2F2F2"/>
          </a:solidFill>
          <a:ln>
            <a:noFill/>
          </a:ln>
        </p:spPr>
        <p:txBody>
          <a:bodyPr/>
          <a:lstStyle/>
          <a:p>
            <a:endParaRPr lang="zh-TW" altLang="en-US"/>
          </a:p>
        </p:txBody>
      </p:sp>
      <p:sp>
        <p:nvSpPr>
          <p:cNvPr id="21" name="Google Shape;21;p24"/>
          <p:cNvSpPr>
            <a:spLocks noGrp="1"/>
          </p:cNvSpPr>
          <p:nvPr>
            <p:ph type="pic" idx="4"/>
          </p:nvPr>
        </p:nvSpPr>
        <p:spPr>
          <a:xfrm>
            <a:off x="2477148" y="8747193"/>
            <a:ext cx="5387546" cy="2669056"/>
          </a:xfrm>
          <a:prstGeom prst="rect">
            <a:avLst/>
          </a:prstGeom>
          <a:solidFill>
            <a:srgbClr val="F2F2F2"/>
          </a:solidFill>
          <a:ln>
            <a:noFill/>
          </a:ln>
        </p:spPr>
        <p:txBody>
          <a:bodyPr/>
          <a:lstStyle/>
          <a:p>
            <a:endParaRPr lang="zh-TW" altLang="en-US"/>
          </a:p>
        </p:txBody>
      </p:sp>
      <p:sp>
        <p:nvSpPr>
          <p:cNvPr id="22" name="Google Shape;22;p24"/>
          <p:cNvSpPr>
            <a:spLocks noGrp="1"/>
          </p:cNvSpPr>
          <p:nvPr>
            <p:ph type="pic" idx="5"/>
          </p:nvPr>
        </p:nvSpPr>
        <p:spPr>
          <a:xfrm>
            <a:off x="9495052" y="8747191"/>
            <a:ext cx="5387546" cy="2669057"/>
          </a:xfrm>
          <a:prstGeom prst="rect">
            <a:avLst/>
          </a:prstGeom>
          <a:solidFill>
            <a:srgbClr val="F2F2F2"/>
          </a:solidFill>
          <a:ln>
            <a:noFill/>
          </a:ln>
        </p:spPr>
        <p:txBody>
          <a:bodyPr/>
          <a:lstStyle/>
          <a:p>
            <a:endParaRPr lang="zh-TW" altLang="en-US"/>
          </a:p>
        </p:txBody>
      </p:sp>
      <p:sp>
        <p:nvSpPr>
          <p:cNvPr id="23" name="Google Shape;23;p24"/>
          <p:cNvSpPr>
            <a:spLocks noGrp="1"/>
          </p:cNvSpPr>
          <p:nvPr>
            <p:ph type="pic" idx="6"/>
          </p:nvPr>
        </p:nvSpPr>
        <p:spPr>
          <a:xfrm>
            <a:off x="16464262" y="5398507"/>
            <a:ext cx="5387546" cy="2669057"/>
          </a:xfrm>
          <a:prstGeom prst="rect">
            <a:avLst/>
          </a:prstGeom>
          <a:solidFill>
            <a:srgbClr val="F2F2F2"/>
          </a:solidFill>
          <a:ln>
            <a:noFill/>
          </a:ln>
        </p:spPr>
        <p:txBody>
          <a:bodyPr/>
          <a:lstStyle/>
          <a:p>
            <a:endParaRPr lang="zh-TW" altLang="en-US"/>
          </a:p>
        </p:txBody>
      </p:sp>
      <p:sp>
        <p:nvSpPr>
          <p:cNvPr id="24" name="Google Shape;24;p24"/>
          <p:cNvSpPr>
            <a:spLocks noGrp="1"/>
          </p:cNvSpPr>
          <p:nvPr>
            <p:ph type="pic" idx="7"/>
          </p:nvPr>
        </p:nvSpPr>
        <p:spPr>
          <a:xfrm>
            <a:off x="16464262" y="8747191"/>
            <a:ext cx="5387546" cy="2669057"/>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3_Placeholder">
  <p:cSld name="43_Placeholder">
    <p:spTree>
      <p:nvGrpSpPr>
        <p:cNvPr id="1" name="Shape 25"/>
        <p:cNvGrpSpPr/>
        <p:nvPr/>
      </p:nvGrpSpPr>
      <p:grpSpPr>
        <a:xfrm>
          <a:off x="0" y="0"/>
          <a:ext cx="0" cy="0"/>
          <a:chOff x="0" y="0"/>
          <a:chExt cx="0" cy="0"/>
        </a:xfrm>
      </p:grpSpPr>
      <p:sp>
        <p:nvSpPr>
          <p:cNvPr id="26" name="Google Shape;26;p25"/>
          <p:cNvSpPr>
            <a:spLocks noGrp="1"/>
          </p:cNvSpPr>
          <p:nvPr>
            <p:ph type="pic" idx="2"/>
          </p:nvPr>
        </p:nvSpPr>
        <p:spPr>
          <a:xfrm>
            <a:off x="-1" y="0"/>
            <a:ext cx="24377651" cy="6896100"/>
          </a:xfrm>
          <a:prstGeom prst="rect">
            <a:avLst/>
          </a:prstGeom>
          <a:solidFill>
            <a:srgbClr val="F2F2F2"/>
          </a:solidFill>
          <a:ln>
            <a:noFill/>
          </a:ln>
        </p:spPr>
        <p:txBody>
          <a:bodyPr/>
          <a:lstStyle/>
          <a:p>
            <a:endParaRPr lang="zh-TW" altLang="en-US"/>
          </a:p>
        </p:txBody>
      </p:sp>
      <p:sp>
        <p:nvSpPr>
          <p:cNvPr id="27" name="Google Shape;27;p25"/>
          <p:cNvSpPr>
            <a:spLocks noGrp="1"/>
          </p:cNvSpPr>
          <p:nvPr>
            <p:ph type="pic" idx="3"/>
          </p:nvPr>
        </p:nvSpPr>
        <p:spPr>
          <a:xfrm>
            <a:off x="-1" y="6896100"/>
            <a:ext cx="24377651" cy="6819900"/>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0_Big Image Placeholder">
  <p:cSld name="10_Big Image Placeholder">
    <p:spTree>
      <p:nvGrpSpPr>
        <p:cNvPr id="1" name="Shape 30"/>
        <p:cNvGrpSpPr/>
        <p:nvPr/>
      </p:nvGrpSpPr>
      <p:grpSpPr>
        <a:xfrm>
          <a:off x="0" y="0"/>
          <a:ext cx="0" cy="0"/>
          <a:chOff x="0" y="0"/>
          <a:chExt cx="0" cy="0"/>
        </a:xfrm>
      </p:grpSpPr>
      <p:sp>
        <p:nvSpPr>
          <p:cNvPr id="31" name="Google Shape;31;p27"/>
          <p:cNvSpPr>
            <a:spLocks noGrp="1"/>
          </p:cNvSpPr>
          <p:nvPr>
            <p:ph type="pic" idx="2"/>
          </p:nvPr>
        </p:nvSpPr>
        <p:spPr>
          <a:xfrm>
            <a:off x="-36656" y="0"/>
            <a:ext cx="8138102" cy="13716000"/>
          </a:xfrm>
          <a:prstGeom prst="rect">
            <a:avLst/>
          </a:prstGeom>
          <a:noFill/>
          <a:ln>
            <a:noFill/>
          </a:ln>
        </p:spPr>
        <p:txBody>
          <a:bodyPr/>
          <a:lstStyle/>
          <a:p>
            <a:endParaRPr lang="zh-TW" altLang="en-US"/>
          </a:p>
        </p:txBody>
      </p:sp>
      <p:sp>
        <p:nvSpPr>
          <p:cNvPr id="32" name="Google Shape;32;p27"/>
          <p:cNvSpPr>
            <a:spLocks noGrp="1"/>
          </p:cNvSpPr>
          <p:nvPr>
            <p:ph type="pic" idx="3"/>
          </p:nvPr>
        </p:nvSpPr>
        <p:spPr>
          <a:xfrm>
            <a:off x="8138103" y="0"/>
            <a:ext cx="8101445" cy="13716000"/>
          </a:xfrm>
          <a:prstGeom prst="rect">
            <a:avLst/>
          </a:prstGeom>
          <a:noFill/>
          <a:ln>
            <a:noFill/>
          </a:ln>
        </p:spPr>
        <p:txBody>
          <a:bodyPr/>
          <a:lstStyle/>
          <a:p>
            <a:endParaRPr lang="zh-TW" altLang="en-US"/>
          </a:p>
        </p:txBody>
      </p:sp>
      <p:sp>
        <p:nvSpPr>
          <p:cNvPr id="33" name="Google Shape;33;p27"/>
          <p:cNvSpPr>
            <a:spLocks noGrp="1"/>
          </p:cNvSpPr>
          <p:nvPr>
            <p:ph type="pic" idx="4"/>
          </p:nvPr>
        </p:nvSpPr>
        <p:spPr>
          <a:xfrm>
            <a:off x="16276205" y="0"/>
            <a:ext cx="8101445" cy="13716000"/>
          </a:xfrm>
          <a:prstGeom prst="rect">
            <a:avLst/>
          </a:prstGeom>
          <a:noFill/>
          <a:ln>
            <a:noFill/>
          </a:ln>
        </p:spPr>
        <p:txBody>
          <a:bodyPr/>
          <a:lstStyle/>
          <a:p>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1_Placeholder">
  <p:cSld name="31_Placeholder">
    <p:spTree>
      <p:nvGrpSpPr>
        <p:cNvPr id="1" name="Shape 34"/>
        <p:cNvGrpSpPr/>
        <p:nvPr/>
      </p:nvGrpSpPr>
      <p:grpSpPr>
        <a:xfrm>
          <a:off x="0" y="0"/>
          <a:ext cx="0" cy="0"/>
          <a:chOff x="0" y="0"/>
          <a:chExt cx="0" cy="0"/>
        </a:xfrm>
      </p:grpSpPr>
      <p:sp>
        <p:nvSpPr>
          <p:cNvPr id="35" name="Google Shape;35;p28"/>
          <p:cNvSpPr>
            <a:spLocks noGrp="1"/>
          </p:cNvSpPr>
          <p:nvPr>
            <p:ph type="pic" idx="2"/>
          </p:nvPr>
        </p:nvSpPr>
        <p:spPr>
          <a:xfrm>
            <a:off x="-1" y="0"/>
            <a:ext cx="12188825" cy="6858000"/>
          </a:xfrm>
          <a:prstGeom prst="rect">
            <a:avLst/>
          </a:prstGeom>
          <a:solidFill>
            <a:srgbClr val="F2F2F2"/>
          </a:solidFill>
          <a:ln>
            <a:noFill/>
          </a:ln>
        </p:spPr>
        <p:txBody>
          <a:bodyPr/>
          <a:lstStyle/>
          <a:p>
            <a:endParaRPr lang="zh-TW" altLang="en-US"/>
          </a:p>
        </p:txBody>
      </p:sp>
      <p:sp>
        <p:nvSpPr>
          <p:cNvPr id="36" name="Google Shape;36;p28"/>
          <p:cNvSpPr>
            <a:spLocks noGrp="1"/>
          </p:cNvSpPr>
          <p:nvPr>
            <p:ph type="pic" idx="3"/>
          </p:nvPr>
        </p:nvSpPr>
        <p:spPr>
          <a:xfrm>
            <a:off x="12188825" y="6858000"/>
            <a:ext cx="12188825" cy="6858000"/>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9_Placeholder">
  <p:cSld name="19_Placeholder">
    <p:spTree>
      <p:nvGrpSpPr>
        <p:cNvPr id="1" name="Shape 41"/>
        <p:cNvGrpSpPr/>
        <p:nvPr/>
      </p:nvGrpSpPr>
      <p:grpSpPr>
        <a:xfrm>
          <a:off x="0" y="0"/>
          <a:ext cx="0" cy="0"/>
          <a:chOff x="0" y="0"/>
          <a:chExt cx="0" cy="0"/>
        </a:xfrm>
      </p:grpSpPr>
      <p:sp>
        <p:nvSpPr>
          <p:cNvPr id="42" name="Google Shape;42;p31"/>
          <p:cNvSpPr>
            <a:spLocks noGrp="1"/>
          </p:cNvSpPr>
          <p:nvPr>
            <p:ph type="pic" idx="2"/>
          </p:nvPr>
        </p:nvSpPr>
        <p:spPr>
          <a:xfrm>
            <a:off x="7455730" y="0"/>
            <a:ext cx="16921920" cy="13715999"/>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9_Placeholder">
  <p:cSld name="9_Placeholder">
    <p:spTree>
      <p:nvGrpSpPr>
        <p:cNvPr id="1" name="Shape 49"/>
        <p:cNvGrpSpPr/>
        <p:nvPr/>
      </p:nvGrpSpPr>
      <p:grpSpPr>
        <a:xfrm>
          <a:off x="0" y="0"/>
          <a:ext cx="0" cy="0"/>
          <a:chOff x="0" y="0"/>
          <a:chExt cx="0" cy="0"/>
        </a:xfrm>
      </p:grpSpPr>
      <p:sp>
        <p:nvSpPr>
          <p:cNvPr id="50" name="Google Shape;50;p34"/>
          <p:cNvSpPr>
            <a:spLocks noGrp="1"/>
          </p:cNvSpPr>
          <p:nvPr>
            <p:ph type="pic" idx="2"/>
          </p:nvPr>
        </p:nvSpPr>
        <p:spPr>
          <a:xfrm>
            <a:off x="-1" y="0"/>
            <a:ext cx="6091253" cy="5791200"/>
          </a:xfrm>
          <a:prstGeom prst="rect">
            <a:avLst/>
          </a:prstGeom>
          <a:solidFill>
            <a:srgbClr val="F2F2F2"/>
          </a:solidFill>
          <a:ln>
            <a:noFill/>
          </a:ln>
        </p:spPr>
        <p:txBody>
          <a:bodyPr/>
          <a:lstStyle/>
          <a:p>
            <a:endParaRPr lang="zh-TW" altLang="en-US"/>
          </a:p>
        </p:txBody>
      </p:sp>
      <p:sp>
        <p:nvSpPr>
          <p:cNvPr id="51" name="Google Shape;51;p34"/>
          <p:cNvSpPr>
            <a:spLocks noGrp="1"/>
          </p:cNvSpPr>
          <p:nvPr>
            <p:ph type="pic" idx="3"/>
          </p:nvPr>
        </p:nvSpPr>
        <p:spPr>
          <a:xfrm>
            <a:off x="6091253" y="0"/>
            <a:ext cx="6091253" cy="5791200"/>
          </a:xfrm>
          <a:prstGeom prst="rect">
            <a:avLst/>
          </a:prstGeom>
          <a:solidFill>
            <a:srgbClr val="F2F2F2"/>
          </a:solidFill>
          <a:ln>
            <a:noFill/>
          </a:ln>
        </p:spPr>
        <p:txBody>
          <a:bodyPr/>
          <a:lstStyle/>
          <a:p>
            <a:endParaRPr lang="zh-TW" altLang="en-US"/>
          </a:p>
        </p:txBody>
      </p:sp>
      <p:sp>
        <p:nvSpPr>
          <p:cNvPr id="52" name="Google Shape;52;p34"/>
          <p:cNvSpPr>
            <a:spLocks noGrp="1"/>
          </p:cNvSpPr>
          <p:nvPr>
            <p:ph type="pic" idx="4"/>
          </p:nvPr>
        </p:nvSpPr>
        <p:spPr>
          <a:xfrm>
            <a:off x="12188824" y="0"/>
            <a:ext cx="6091253" cy="5791200"/>
          </a:xfrm>
          <a:prstGeom prst="rect">
            <a:avLst/>
          </a:prstGeom>
          <a:solidFill>
            <a:srgbClr val="F2F2F2"/>
          </a:solidFill>
          <a:ln>
            <a:noFill/>
          </a:ln>
        </p:spPr>
        <p:txBody>
          <a:bodyPr/>
          <a:lstStyle/>
          <a:p>
            <a:endParaRPr lang="zh-TW" altLang="en-US"/>
          </a:p>
        </p:txBody>
      </p:sp>
      <p:sp>
        <p:nvSpPr>
          <p:cNvPr id="53" name="Google Shape;53;p34"/>
          <p:cNvSpPr>
            <a:spLocks noGrp="1"/>
          </p:cNvSpPr>
          <p:nvPr>
            <p:ph type="pic" idx="5"/>
          </p:nvPr>
        </p:nvSpPr>
        <p:spPr>
          <a:xfrm>
            <a:off x="18280078" y="0"/>
            <a:ext cx="6091253" cy="5791200"/>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Default Slide">
  <p:cSld name="2_Default Slide">
    <p:spTree>
      <p:nvGrpSpPr>
        <p:cNvPr id="1" name="Shape 54"/>
        <p:cNvGrpSpPr/>
        <p:nvPr/>
      </p:nvGrpSpPr>
      <p:grpSpPr>
        <a:xfrm>
          <a:off x="0" y="0"/>
          <a:ext cx="0" cy="0"/>
          <a:chOff x="0" y="0"/>
          <a:chExt cx="0" cy="0"/>
        </a:xfrm>
      </p:grpSpPr>
      <p:sp>
        <p:nvSpPr>
          <p:cNvPr id="55" name="Google Shape;55;p35"/>
          <p:cNvSpPr>
            <a:spLocks noGrp="1"/>
          </p:cNvSpPr>
          <p:nvPr>
            <p:ph type="pic" idx="2"/>
          </p:nvPr>
        </p:nvSpPr>
        <p:spPr>
          <a:xfrm>
            <a:off x="0" y="0"/>
            <a:ext cx="24377650" cy="13716000"/>
          </a:xfrm>
          <a:prstGeom prst="rect">
            <a:avLst/>
          </a:prstGeom>
          <a:solidFill>
            <a:srgbClr val="F2F2F2"/>
          </a:solidFill>
          <a:ln>
            <a:noFill/>
          </a:ln>
        </p:spPr>
        <p:txBody>
          <a:bodyPr/>
          <a:lstStyle/>
          <a:p>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laceholder Slide">
  <p:cSld name="Placeholder Slide">
    <p:spTree>
      <p:nvGrpSpPr>
        <p:cNvPr id="1" name="Shape 56"/>
        <p:cNvGrpSpPr/>
        <p:nvPr/>
      </p:nvGrpSpPr>
      <p:grpSpPr>
        <a:xfrm>
          <a:off x="0" y="0"/>
          <a:ext cx="0" cy="0"/>
          <a:chOff x="0" y="0"/>
          <a:chExt cx="0" cy="0"/>
        </a:xfrm>
      </p:grpSpPr>
      <p:sp>
        <p:nvSpPr>
          <p:cNvPr id="57" name="Google Shape;57;p36"/>
          <p:cNvSpPr>
            <a:spLocks noGrp="1"/>
          </p:cNvSpPr>
          <p:nvPr>
            <p:ph type="pic" idx="2"/>
          </p:nvPr>
        </p:nvSpPr>
        <p:spPr>
          <a:xfrm>
            <a:off x="0" y="7518400"/>
            <a:ext cx="7897091" cy="6197600"/>
          </a:xfrm>
          <a:prstGeom prst="rect">
            <a:avLst/>
          </a:prstGeom>
          <a:solidFill>
            <a:srgbClr val="F2F2F2"/>
          </a:solidFill>
          <a:ln>
            <a:noFill/>
          </a:ln>
        </p:spPr>
      </p:sp>
      <p:sp>
        <p:nvSpPr>
          <p:cNvPr id="58" name="Google Shape;58;p36"/>
          <p:cNvSpPr>
            <a:spLocks noGrp="1"/>
          </p:cNvSpPr>
          <p:nvPr>
            <p:ph type="pic" idx="3"/>
          </p:nvPr>
        </p:nvSpPr>
        <p:spPr>
          <a:xfrm>
            <a:off x="8236346" y="7518400"/>
            <a:ext cx="7897214" cy="6197600"/>
          </a:xfrm>
          <a:prstGeom prst="rect">
            <a:avLst/>
          </a:prstGeom>
          <a:solidFill>
            <a:srgbClr val="F2F2F2"/>
          </a:solidFill>
          <a:ln>
            <a:noFill/>
          </a:ln>
        </p:spPr>
      </p:sp>
      <p:sp>
        <p:nvSpPr>
          <p:cNvPr id="59" name="Google Shape;59;p36"/>
          <p:cNvSpPr>
            <a:spLocks noGrp="1"/>
          </p:cNvSpPr>
          <p:nvPr>
            <p:ph type="pic" idx="4"/>
          </p:nvPr>
        </p:nvSpPr>
        <p:spPr>
          <a:xfrm>
            <a:off x="16472815" y="7518400"/>
            <a:ext cx="7904835" cy="6197600"/>
          </a:xfrm>
          <a:prstGeom prst="rect">
            <a:avLst/>
          </a:prstGeom>
          <a:solidFill>
            <a:srgbClr val="F2F2F2"/>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laceholder Slide">
  <p:cSld name="1_Placeholder Slide">
    <p:spTree>
      <p:nvGrpSpPr>
        <p:cNvPr id="1" name="Shape 60"/>
        <p:cNvGrpSpPr/>
        <p:nvPr/>
      </p:nvGrpSpPr>
      <p:grpSpPr>
        <a:xfrm>
          <a:off x="0" y="0"/>
          <a:ext cx="0" cy="0"/>
          <a:chOff x="0" y="0"/>
          <a:chExt cx="0" cy="0"/>
        </a:xfrm>
      </p:grpSpPr>
      <p:sp>
        <p:nvSpPr>
          <p:cNvPr id="61" name="Google Shape;61;p37"/>
          <p:cNvSpPr>
            <a:spLocks noGrp="1"/>
          </p:cNvSpPr>
          <p:nvPr>
            <p:ph type="pic" idx="2"/>
          </p:nvPr>
        </p:nvSpPr>
        <p:spPr>
          <a:xfrm>
            <a:off x="2090562" y="3560133"/>
            <a:ext cx="6595731" cy="6595731"/>
          </a:xfrm>
          <a:prstGeom prst="ellipse">
            <a:avLst/>
          </a:prstGeom>
          <a:solidFill>
            <a:srgbClr val="F2F2F2"/>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Placeholder Slide">
  <p:cSld name="2_Placeholder Slide">
    <p:spTree>
      <p:nvGrpSpPr>
        <p:cNvPr id="1" name="Shape 62"/>
        <p:cNvGrpSpPr/>
        <p:nvPr/>
      </p:nvGrpSpPr>
      <p:grpSpPr>
        <a:xfrm>
          <a:off x="0" y="0"/>
          <a:ext cx="0" cy="0"/>
          <a:chOff x="0" y="0"/>
          <a:chExt cx="0" cy="0"/>
        </a:xfrm>
      </p:grpSpPr>
      <p:sp>
        <p:nvSpPr>
          <p:cNvPr id="63" name="Google Shape;63;p38"/>
          <p:cNvSpPr>
            <a:spLocks noGrp="1"/>
          </p:cNvSpPr>
          <p:nvPr>
            <p:ph type="pic" idx="2"/>
          </p:nvPr>
        </p:nvSpPr>
        <p:spPr>
          <a:xfrm>
            <a:off x="0" y="8556171"/>
            <a:ext cx="24377650" cy="5159829"/>
          </a:xfrm>
          <a:prstGeom prst="rect">
            <a:avLst/>
          </a:prstGeom>
          <a:solidFill>
            <a:srgbClr val="F2F2F2"/>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Placeholder Slide">
  <p:cSld name="3_Placeholder Slide">
    <p:spTree>
      <p:nvGrpSpPr>
        <p:cNvPr id="1" name="Shape 64"/>
        <p:cNvGrpSpPr/>
        <p:nvPr/>
      </p:nvGrpSpPr>
      <p:grpSpPr>
        <a:xfrm>
          <a:off x="0" y="0"/>
          <a:ext cx="0" cy="0"/>
          <a:chOff x="0" y="0"/>
          <a:chExt cx="0" cy="0"/>
        </a:xfrm>
      </p:grpSpPr>
      <p:sp>
        <p:nvSpPr>
          <p:cNvPr id="65" name="Google Shape;65;p39"/>
          <p:cNvSpPr>
            <a:spLocks noGrp="1"/>
          </p:cNvSpPr>
          <p:nvPr>
            <p:ph type="pic" idx="2"/>
          </p:nvPr>
        </p:nvSpPr>
        <p:spPr>
          <a:xfrm>
            <a:off x="2495095" y="4208277"/>
            <a:ext cx="6008915" cy="6013578"/>
          </a:xfrm>
          <a:prstGeom prst="rect">
            <a:avLst/>
          </a:prstGeom>
          <a:solidFill>
            <a:srgbClr val="F2F2F2"/>
          </a:solidFill>
          <a:ln>
            <a:noFill/>
          </a:ln>
        </p:spPr>
      </p:sp>
      <p:sp>
        <p:nvSpPr>
          <p:cNvPr id="66" name="Google Shape;66;p39"/>
          <p:cNvSpPr>
            <a:spLocks noGrp="1"/>
          </p:cNvSpPr>
          <p:nvPr>
            <p:ph type="pic" idx="3"/>
          </p:nvPr>
        </p:nvSpPr>
        <p:spPr>
          <a:xfrm>
            <a:off x="9146267" y="4208277"/>
            <a:ext cx="6008915" cy="6013578"/>
          </a:xfrm>
          <a:prstGeom prst="rect">
            <a:avLst/>
          </a:prstGeom>
          <a:solidFill>
            <a:srgbClr val="F2F2F2"/>
          </a:solidFill>
          <a:ln>
            <a:noFill/>
          </a:ln>
        </p:spPr>
      </p:sp>
      <p:sp>
        <p:nvSpPr>
          <p:cNvPr id="67" name="Google Shape;67;p39"/>
          <p:cNvSpPr>
            <a:spLocks noGrp="1"/>
          </p:cNvSpPr>
          <p:nvPr>
            <p:ph type="pic" idx="4"/>
          </p:nvPr>
        </p:nvSpPr>
        <p:spPr>
          <a:xfrm>
            <a:off x="15797438" y="4208277"/>
            <a:ext cx="6008915" cy="6013578"/>
          </a:xfrm>
          <a:prstGeom prst="rect">
            <a:avLst/>
          </a:prstGeom>
          <a:solidFill>
            <a:srgbClr val="F2F2F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_Placeholder Slide">
  <p:cSld name="4_Placeholder Slide">
    <p:spTree>
      <p:nvGrpSpPr>
        <p:cNvPr id="1" name="Shape 68"/>
        <p:cNvGrpSpPr/>
        <p:nvPr/>
      </p:nvGrpSpPr>
      <p:grpSpPr>
        <a:xfrm>
          <a:off x="0" y="0"/>
          <a:ext cx="0" cy="0"/>
          <a:chOff x="0" y="0"/>
          <a:chExt cx="0" cy="0"/>
        </a:xfrm>
      </p:grpSpPr>
      <p:sp>
        <p:nvSpPr>
          <p:cNvPr id="69" name="Google Shape;69;p40"/>
          <p:cNvSpPr>
            <a:spLocks noGrp="1"/>
          </p:cNvSpPr>
          <p:nvPr>
            <p:ph type="pic" idx="2"/>
          </p:nvPr>
        </p:nvSpPr>
        <p:spPr>
          <a:xfrm>
            <a:off x="7822744" y="7365994"/>
            <a:ext cx="8503920" cy="6350006"/>
          </a:xfrm>
          <a:prstGeom prst="rect">
            <a:avLst/>
          </a:prstGeom>
          <a:solidFill>
            <a:srgbClr val="F2F2F2"/>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Placeholder Slide">
  <p:cSld name="5_Placeholder Slide">
    <p:spTree>
      <p:nvGrpSpPr>
        <p:cNvPr id="1" name="Shape 70"/>
        <p:cNvGrpSpPr/>
        <p:nvPr/>
      </p:nvGrpSpPr>
      <p:grpSpPr>
        <a:xfrm>
          <a:off x="0" y="0"/>
          <a:ext cx="0" cy="0"/>
          <a:chOff x="0" y="0"/>
          <a:chExt cx="0" cy="0"/>
        </a:xfrm>
      </p:grpSpPr>
      <p:sp>
        <p:nvSpPr>
          <p:cNvPr id="71" name="Google Shape;71;p41"/>
          <p:cNvSpPr>
            <a:spLocks noGrp="1"/>
          </p:cNvSpPr>
          <p:nvPr>
            <p:ph type="pic" idx="2"/>
          </p:nvPr>
        </p:nvSpPr>
        <p:spPr>
          <a:xfrm>
            <a:off x="10216054" y="4381947"/>
            <a:ext cx="3862836" cy="6858000"/>
          </a:xfrm>
          <a:prstGeom prst="rect">
            <a:avLst/>
          </a:prstGeom>
          <a:solidFill>
            <a:srgbClr val="F2F2F2"/>
          </a:solidFill>
          <a:ln>
            <a:noFill/>
          </a:ln>
        </p:spPr>
      </p:sp>
      <p:sp>
        <p:nvSpPr>
          <p:cNvPr id="72" name="Google Shape;72;p41"/>
          <p:cNvSpPr>
            <a:spLocks noGrp="1"/>
          </p:cNvSpPr>
          <p:nvPr>
            <p:ph type="pic" idx="3"/>
          </p:nvPr>
        </p:nvSpPr>
        <p:spPr>
          <a:xfrm>
            <a:off x="15136592" y="4336976"/>
            <a:ext cx="3918857" cy="6971999"/>
          </a:xfrm>
          <a:prstGeom prst="rect">
            <a:avLst/>
          </a:prstGeom>
          <a:solidFill>
            <a:srgbClr val="F2F2F2"/>
          </a:solidFill>
          <a:ln>
            <a:noFill/>
          </a:ln>
        </p:spPr>
      </p:sp>
      <p:sp>
        <p:nvSpPr>
          <p:cNvPr id="73" name="Google Shape;73;p41"/>
          <p:cNvSpPr>
            <a:spLocks noGrp="1"/>
          </p:cNvSpPr>
          <p:nvPr>
            <p:ph type="pic" idx="4"/>
          </p:nvPr>
        </p:nvSpPr>
        <p:spPr>
          <a:xfrm>
            <a:off x="5314495" y="4336976"/>
            <a:ext cx="3918857" cy="6971999"/>
          </a:xfrm>
          <a:prstGeom prst="rect">
            <a:avLst/>
          </a:prstGeom>
          <a:solidFill>
            <a:srgbClr val="F2F2F2"/>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_Placeholder Slide">
  <p:cSld name="6_Placeholder Slide">
    <p:spTree>
      <p:nvGrpSpPr>
        <p:cNvPr id="1" name="Shape 74"/>
        <p:cNvGrpSpPr/>
        <p:nvPr/>
      </p:nvGrpSpPr>
      <p:grpSpPr>
        <a:xfrm>
          <a:off x="0" y="0"/>
          <a:ext cx="0" cy="0"/>
          <a:chOff x="0" y="0"/>
          <a:chExt cx="0" cy="0"/>
        </a:xfrm>
      </p:grpSpPr>
      <p:sp>
        <p:nvSpPr>
          <p:cNvPr id="75" name="Google Shape;75;p42"/>
          <p:cNvSpPr>
            <a:spLocks noGrp="1"/>
          </p:cNvSpPr>
          <p:nvPr>
            <p:ph type="pic" idx="2"/>
          </p:nvPr>
        </p:nvSpPr>
        <p:spPr>
          <a:xfrm>
            <a:off x="2448627" y="2028911"/>
            <a:ext cx="7132320" cy="9537191"/>
          </a:xfrm>
          <a:prstGeom prst="rect">
            <a:avLst/>
          </a:prstGeom>
          <a:solidFill>
            <a:srgbClr val="F2F2F2"/>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7_Placeholder Slide">
  <p:cSld name="7_Placeholder Slide">
    <p:spTree>
      <p:nvGrpSpPr>
        <p:cNvPr id="1" name="Shape 76"/>
        <p:cNvGrpSpPr/>
        <p:nvPr/>
      </p:nvGrpSpPr>
      <p:grpSpPr>
        <a:xfrm>
          <a:off x="0" y="0"/>
          <a:ext cx="0" cy="0"/>
          <a:chOff x="0" y="0"/>
          <a:chExt cx="0" cy="0"/>
        </a:xfrm>
      </p:grpSpPr>
      <p:sp>
        <p:nvSpPr>
          <p:cNvPr id="77" name="Google Shape;77;p43"/>
          <p:cNvSpPr>
            <a:spLocks noGrp="1"/>
          </p:cNvSpPr>
          <p:nvPr>
            <p:ph type="pic" idx="2"/>
          </p:nvPr>
        </p:nvSpPr>
        <p:spPr>
          <a:xfrm>
            <a:off x="14078131" y="2028911"/>
            <a:ext cx="7132320" cy="9537191"/>
          </a:xfrm>
          <a:prstGeom prst="rect">
            <a:avLst/>
          </a:prstGeom>
          <a:solidFill>
            <a:srgbClr val="F2F2F2"/>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Behind the Scenes">
  <p:cSld name="2_Behind the Scenes">
    <p:spTree>
      <p:nvGrpSpPr>
        <p:cNvPr id="1" name="Shape 78"/>
        <p:cNvGrpSpPr/>
        <p:nvPr/>
      </p:nvGrpSpPr>
      <p:grpSpPr>
        <a:xfrm>
          <a:off x="0" y="0"/>
          <a:ext cx="0" cy="0"/>
          <a:chOff x="0" y="0"/>
          <a:chExt cx="0" cy="0"/>
        </a:xfrm>
      </p:grpSpPr>
      <p:sp>
        <p:nvSpPr>
          <p:cNvPr id="79" name="Google Shape;79;p44"/>
          <p:cNvSpPr>
            <a:spLocks noGrp="1"/>
          </p:cNvSpPr>
          <p:nvPr>
            <p:ph type="pic" idx="2"/>
          </p:nvPr>
        </p:nvSpPr>
        <p:spPr>
          <a:xfrm>
            <a:off x="1827632" y="5618816"/>
            <a:ext cx="9354265" cy="5820149"/>
          </a:xfrm>
          <a:prstGeom prst="rect">
            <a:avLst/>
          </a:prstGeom>
          <a:solidFill>
            <a:srgbClr val="F2F2F2"/>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cbook Mockup">
  <p:cSld name="Macbook Mockup">
    <p:spTree>
      <p:nvGrpSpPr>
        <p:cNvPr id="1" name="Shape 80"/>
        <p:cNvGrpSpPr/>
        <p:nvPr/>
      </p:nvGrpSpPr>
      <p:grpSpPr>
        <a:xfrm>
          <a:off x="0" y="0"/>
          <a:ext cx="0" cy="0"/>
          <a:chOff x="0" y="0"/>
          <a:chExt cx="0" cy="0"/>
        </a:xfrm>
      </p:grpSpPr>
      <p:sp>
        <p:nvSpPr>
          <p:cNvPr id="81" name="Google Shape;81;p45"/>
          <p:cNvSpPr>
            <a:spLocks noGrp="1"/>
          </p:cNvSpPr>
          <p:nvPr>
            <p:ph type="pic" idx="2"/>
          </p:nvPr>
        </p:nvSpPr>
        <p:spPr>
          <a:xfrm>
            <a:off x="1888423" y="5650798"/>
            <a:ext cx="9309100" cy="5756275"/>
          </a:xfrm>
          <a:prstGeom prst="rect">
            <a:avLst/>
          </a:prstGeom>
          <a:solidFill>
            <a:srgbClr val="F2F2F2"/>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6_Placeholder">
  <p:cSld name="6_Placeholder">
    <p:spTree>
      <p:nvGrpSpPr>
        <p:cNvPr id="1" name="Shape 82"/>
        <p:cNvGrpSpPr/>
        <p:nvPr/>
      </p:nvGrpSpPr>
      <p:grpSpPr>
        <a:xfrm>
          <a:off x="0" y="0"/>
          <a:ext cx="0" cy="0"/>
          <a:chOff x="0" y="0"/>
          <a:chExt cx="0" cy="0"/>
        </a:xfrm>
      </p:grpSpPr>
      <p:sp>
        <p:nvSpPr>
          <p:cNvPr id="83" name="Google Shape;83;p46"/>
          <p:cNvSpPr>
            <a:spLocks noGrp="1"/>
          </p:cNvSpPr>
          <p:nvPr>
            <p:ph type="pic" idx="2"/>
          </p:nvPr>
        </p:nvSpPr>
        <p:spPr>
          <a:xfrm>
            <a:off x="1768475" y="3419061"/>
            <a:ext cx="6620468" cy="10296939"/>
          </a:xfrm>
          <a:prstGeom prst="rect">
            <a:avLst/>
          </a:prstGeom>
          <a:solidFill>
            <a:srgbClr val="F2F2F2"/>
          </a:solidFill>
          <a:ln>
            <a:noFill/>
          </a:ln>
        </p:spPr>
      </p:sp>
      <p:sp>
        <p:nvSpPr>
          <p:cNvPr id="84" name="Google Shape;84;p46"/>
          <p:cNvSpPr>
            <a:spLocks noGrp="1"/>
          </p:cNvSpPr>
          <p:nvPr>
            <p:ph type="pic" idx="3"/>
          </p:nvPr>
        </p:nvSpPr>
        <p:spPr>
          <a:xfrm>
            <a:off x="8954791" y="3419062"/>
            <a:ext cx="6620468" cy="4353340"/>
          </a:xfrm>
          <a:prstGeom prst="rect">
            <a:avLst/>
          </a:prstGeom>
          <a:solidFill>
            <a:srgbClr val="F2F2F2"/>
          </a:solidFill>
          <a:ln>
            <a:noFill/>
          </a:ln>
        </p:spPr>
      </p:sp>
      <p:sp>
        <p:nvSpPr>
          <p:cNvPr id="85" name="Google Shape;85;p46"/>
          <p:cNvSpPr>
            <a:spLocks noGrp="1"/>
          </p:cNvSpPr>
          <p:nvPr>
            <p:ph type="pic" idx="4"/>
          </p:nvPr>
        </p:nvSpPr>
        <p:spPr>
          <a:xfrm>
            <a:off x="9039201" y="8361647"/>
            <a:ext cx="6536058" cy="5354352"/>
          </a:xfrm>
          <a:prstGeom prst="rect">
            <a:avLst/>
          </a:prstGeom>
          <a:solidFill>
            <a:srgbClr val="F2F2F2"/>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 with Placeholder">
  <p:cSld name="Slide with Placeholder">
    <p:spTree>
      <p:nvGrpSpPr>
        <p:cNvPr id="1" name="Shape 86"/>
        <p:cNvGrpSpPr/>
        <p:nvPr/>
      </p:nvGrpSpPr>
      <p:grpSpPr>
        <a:xfrm>
          <a:off x="0" y="0"/>
          <a:ext cx="0" cy="0"/>
          <a:chOff x="0" y="0"/>
          <a:chExt cx="0" cy="0"/>
        </a:xfrm>
      </p:grpSpPr>
      <p:sp>
        <p:nvSpPr>
          <p:cNvPr id="87" name="Google Shape;87;p47"/>
          <p:cNvSpPr>
            <a:spLocks noGrp="1"/>
          </p:cNvSpPr>
          <p:nvPr>
            <p:ph type="pic" idx="2"/>
          </p:nvPr>
        </p:nvSpPr>
        <p:spPr>
          <a:xfrm>
            <a:off x="0" y="0"/>
            <a:ext cx="7734465" cy="13716000"/>
          </a:xfrm>
          <a:prstGeom prst="rect">
            <a:avLst/>
          </a:prstGeom>
          <a:solidFill>
            <a:srgbClr val="F2F2F2"/>
          </a:solid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Slide with Placeholder">
  <p:cSld name="1_Slide with Placeholder">
    <p:spTree>
      <p:nvGrpSpPr>
        <p:cNvPr id="1" name="Shape 88"/>
        <p:cNvGrpSpPr/>
        <p:nvPr/>
      </p:nvGrpSpPr>
      <p:grpSpPr>
        <a:xfrm>
          <a:off x="0" y="0"/>
          <a:ext cx="0" cy="0"/>
          <a:chOff x="0" y="0"/>
          <a:chExt cx="0" cy="0"/>
        </a:xfrm>
      </p:grpSpPr>
      <p:sp>
        <p:nvSpPr>
          <p:cNvPr id="89" name="Google Shape;89;p48"/>
          <p:cNvSpPr>
            <a:spLocks noGrp="1"/>
          </p:cNvSpPr>
          <p:nvPr>
            <p:ph type="pic" idx="2"/>
          </p:nvPr>
        </p:nvSpPr>
        <p:spPr>
          <a:xfrm>
            <a:off x="16643185" y="0"/>
            <a:ext cx="7734465" cy="13716000"/>
          </a:xfrm>
          <a:prstGeom prst="rect">
            <a:avLst/>
          </a:prstGeom>
          <a:solidFill>
            <a:srgbClr val="F2F2F2"/>
          </a:solid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ogos">
  <p:cSld name="Logos">
    <p:spTree>
      <p:nvGrpSpPr>
        <p:cNvPr id="1" name="Shape 90"/>
        <p:cNvGrpSpPr/>
        <p:nvPr/>
      </p:nvGrpSpPr>
      <p:grpSpPr>
        <a:xfrm>
          <a:off x="0" y="0"/>
          <a:ext cx="0" cy="0"/>
          <a:chOff x="0" y="0"/>
          <a:chExt cx="0" cy="0"/>
        </a:xfrm>
      </p:grpSpPr>
      <p:sp>
        <p:nvSpPr>
          <p:cNvPr id="91" name="Google Shape;91;p49"/>
          <p:cNvSpPr>
            <a:spLocks noGrp="1"/>
          </p:cNvSpPr>
          <p:nvPr>
            <p:ph type="pic" idx="2"/>
          </p:nvPr>
        </p:nvSpPr>
        <p:spPr>
          <a:xfrm>
            <a:off x="2378754" y="2225977"/>
            <a:ext cx="2505342" cy="2497692"/>
          </a:xfrm>
          <a:prstGeom prst="rect">
            <a:avLst/>
          </a:prstGeom>
          <a:solidFill>
            <a:srgbClr val="F2F2F2"/>
          </a:solidFill>
          <a:ln>
            <a:noFill/>
          </a:ln>
        </p:spPr>
      </p:sp>
      <p:sp>
        <p:nvSpPr>
          <p:cNvPr id="92" name="Google Shape;92;p49"/>
          <p:cNvSpPr>
            <a:spLocks noGrp="1"/>
          </p:cNvSpPr>
          <p:nvPr>
            <p:ph type="pic" idx="3"/>
          </p:nvPr>
        </p:nvSpPr>
        <p:spPr>
          <a:xfrm>
            <a:off x="5788866" y="2225977"/>
            <a:ext cx="2505342" cy="2497692"/>
          </a:xfrm>
          <a:prstGeom prst="rect">
            <a:avLst/>
          </a:prstGeom>
          <a:solidFill>
            <a:srgbClr val="F2F2F2"/>
          </a:solidFill>
          <a:ln>
            <a:noFill/>
          </a:ln>
        </p:spPr>
      </p:sp>
      <p:sp>
        <p:nvSpPr>
          <p:cNvPr id="93" name="Google Shape;93;p49"/>
          <p:cNvSpPr>
            <a:spLocks noGrp="1"/>
          </p:cNvSpPr>
          <p:nvPr>
            <p:ph type="pic" idx="4"/>
          </p:nvPr>
        </p:nvSpPr>
        <p:spPr>
          <a:xfrm>
            <a:off x="9198978" y="2227111"/>
            <a:ext cx="2505342" cy="2497692"/>
          </a:xfrm>
          <a:prstGeom prst="rect">
            <a:avLst/>
          </a:prstGeom>
          <a:solidFill>
            <a:srgbClr val="F2F2F2"/>
          </a:solidFill>
          <a:ln>
            <a:noFill/>
          </a:ln>
        </p:spPr>
      </p:sp>
      <p:sp>
        <p:nvSpPr>
          <p:cNvPr id="94" name="Google Shape;94;p49"/>
          <p:cNvSpPr>
            <a:spLocks noGrp="1"/>
          </p:cNvSpPr>
          <p:nvPr>
            <p:ph type="pic" idx="5"/>
          </p:nvPr>
        </p:nvSpPr>
        <p:spPr>
          <a:xfrm>
            <a:off x="2378754" y="5599644"/>
            <a:ext cx="2505342" cy="2497692"/>
          </a:xfrm>
          <a:prstGeom prst="rect">
            <a:avLst/>
          </a:prstGeom>
          <a:solidFill>
            <a:srgbClr val="F2F2F2"/>
          </a:solidFill>
          <a:ln>
            <a:noFill/>
          </a:ln>
        </p:spPr>
      </p:sp>
      <p:sp>
        <p:nvSpPr>
          <p:cNvPr id="95" name="Google Shape;95;p49"/>
          <p:cNvSpPr>
            <a:spLocks noGrp="1"/>
          </p:cNvSpPr>
          <p:nvPr>
            <p:ph type="pic" idx="6"/>
          </p:nvPr>
        </p:nvSpPr>
        <p:spPr>
          <a:xfrm>
            <a:off x="5788866" y="5599644"/>
            <a:ext cx="2505342" cy="2497692"/>
          </a:xfrm>
          <a:prstGeom prst="rect">
            <a:avLst/>
          </a:prstGeom>
          <a:solidFill>
            <a:srgbClr val="F2F2F2"/>
          </a:solidFill>
          <a:ln>
            <a:noFill/>
          </a:ln>
        </p:spPr>
      </p:sp>
      <p:sp>
        <p:nvSpPr>
          <p:cNvPr id="96" name="Google Shape;96;p49"/>
          <p:cNvSpPr>
            <a:spLocks noGrp="1"/>
          </p:cNvSpPr>
          <p:nvPr>
            <p:ph type="pic" idx="7"/>
          </p:nvPr>
        </p:nvSpPr>
        <p:spPr>
          <a:xfrm>
            <a:off x="9198978" y="5600778"/>
            <a:ext cx="2505342" cy="2497692"/>
          </a:xfrm>
          <a:prstGeom prst="rect">
            <a:avLst/>
          </a:prstGeom>
          <a:solidFill>
            <a:srgbClr val="F2F2F2"/>
          </a:solidFill>
          <a:ln>
            <a:noFill/>
          </a:ln>
        </p:spPr>
      </p:sp>
      <p:sp>
        <p:nvSpPr>
          <p:cNvPr id="97" name="Google Shape;97;p49"/>
          <p:cNvSpPr>
            <a:spLocks noGrp="1"/>
          </p:cNvSpPr>
          <p:nvPr>
            <p:ph type="pic" idx="8"/>
          </p:nvPr>
        </p:nvSpPr>
        <p:spPr>
          <a:xfrm>
            <a:off x="2378754" y="9017259"/>
            <a:ext cx="2505342" cy="2497692"/>
          </a:xfrm>
          <a:prstGeom prst="rect">
            <a:avLst/>
          </a:prstGeom>
          <a:solidFill>
            <a:srgbClr val="F2F2F2"/>
          </a:solidFill>
          <a:ln>
            <a:noFill/>
          </a:ln>
        </p:spPr>
      </p:sp>
      <p:sp>
        <p:nvSpPr>
          <p:cNvPr id="98" name="Google Shape;98;p49"/>
          <p:cNvSpPr>
            <a:spLocks noGrp="1"/>
          </p:cNvSpPr>
          <p:nvPr>
            <p:ph type="pic" idx="9"/>
          </p:nvPr>
        </p:nvSpPr>
        <p:spPr>
          <a:xfrm>
            <a:off x="5788866" y="9017259"/>
            <a:ext cx="2505342" cy="2497692"/>
          </a:xfrm>
          <a:prstGeom prst="rect">
            <a:avLst/>
          </a:prstGeom>
          <a:solidFill>
            <a:srgbClr val="F2F2F2"/>
          </a:solidFill>
          <a:ln>
            <a:noFill/>
          </a:ln>
        </p:spPr>
      </p:sp>
      <p:sp>
        <p:nvSpPr>
          <p:cNvPr id="99" name="Google Shape;99;p49"/>
          <p:cNvSpPr>
            <a:spLocks noGrp="1"/>
          </p:cNvSpPr>
          <p:nvPr>
            <p:ph type="pic" idx="13"/>
          </p:nvPr>
        </p:nvSpPr>
        <p:spPr>
          <a:xfrm>
            <a:off x="9198978" y="9018393"/>
            <a:ext cx="2505342" cy="2497692"/>
          </a:xfrm>
          <a:prstGeom prst="rect">
            <a:avLst/>
          </a:prstGeom>
          <a:solidFill>
            <a:srgbClr val="F2F2F2"/>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2_Portfolio Three">
  <p:cSld name="22_Portfolio Three">
    <p:spTree>
      <p:nvGrpSpPr>
        <p:cNvPr id="1" name="Shape 100"/>
        <p:cNvGrpSpPr/>
        <p:nvPr/>
      </p:nvGrpSpPr>
      <p:grpSpPr>
        <a:xfrm>
          <a:off x="0" y="0"/>
          <a:ext cx="0" cy="0"/>
          <a:chOff x="0" y="0"/>
          <a:chExt cx="0" cy="0"/>
        </a:xfrm>
      </p:grpSpPr>
      <p:sp>
        <p:nvSpPr>
          <p:cNvPr id="101" name="Google Shape;101;p50"/>
          <p:cNvSpPr>
            <a:spLocks noGrp="1"/>
          </p:cNvSpPr>
          <p:nvPr>
            <p:ph type="pic" idx="2"/>
          </p:nvPr>
        </p:nvSpPr>
        <p:spPr>
          <a:xfrm>
            <a:off x="1444622" y="3960742"/>
            <a:ext cx="5276851" cy="4186778"/>
          </a:xfrm>
          <a:prstGeom prst="rect">
            <a:avLst/>
          </a:prstGeom>
          <a:solidFill>
            <a:srgbClr val="F2F2F2"/>
          </a:solidFill>
          <a:ln>
            <a:noFill/>
          </a:ln>
        </p:spPr>
      </p:sp>
      <p:sp>
        <p:nvSpPr>
          <p:cNvPr id="102" name="Google Shape;102;p50"/>
          <p:cNvSpPr>
            <a:spLocks noGrp="1"/>
          </p:cNvSpPr>
          <p:nvPr>
            <p:ph type="pic" idx="3"/>
          </p:nvPr>
        </p:nvSpPr>
        <p:spPr>
          <a:xfrm>
            <a:off x="6988173" y="3960741"/>
            <a:ext cx="5276851" cy="4186778"/>
          </a:xfrm>
          <a:prstGeom prst="rect">
            <a:avLst/>
          </a:prstGeom>
          <a:solidFill>
            <a:srgbClr val="F2F2F2"/>
          </a:solidFill>
          <a:ln>
            <a:noFill/>
          </a:ln>
        </p:spPr>
      </p:sp>
      <p:sp>
        <p:nvSpPr>
          <p:cNvPr id="103" name="Google Shape;103;p50"/>
          <p:cNvSpPr>
            <a:spLocks noGrp="1"/>
          </p:cNvSpPr>
          <p:nvPr>
            <p:ph type="pic" idx="4"/>
          </p:nvPr>
        </p:nvSpPr>
        <p:spPr>
          <a:xfrm>
            <a:off x="1444622" y="8411885"/>
            <a:ext cx="5276851" cy="4186778"/>
          </a:xfrm>
          <a:prstGeom prst="rect">
            <a:avLst/>
          </a:prstGeom>
          <a:solidFill>
            <a:srgbClr val="F2F2F2"/>
          </a:solidFill>
          <a:ln>
            <a:noFill/>
          </a:ln>
        </p:spPr>
      </p:sp>
      <p:sp>
        <p:nvSpPr>
          <p:cNvPr id="104" name="Google Shape;104;p50"/>
          <p:cNvSpPr>
            <a:spLocks noGrp="1"/>
          </p:cNvSpPr>
          <p:nvPr>
            <p:ph type="pic" idx="5"/>
          </p:nvPr>
        </p:nvSpPr>
        <p:spPr>
          <a:xfrm>
            <a:off x="6988173" y="8411884"/>
            <a:ext cx="5276851" cy="4186778"/>
          </a:xfrm>
          <a:prstGeom prst="rect">
            <a:avLst/>
          </a:prstGeom>
          <a:solidFill>
            <a:srgbClr val="F2F2F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_Placeholder">
  <p:cSld name="7_Placeholder">
    <p:spTree>
      <p:nvGrpSpPr>
        <p:cNvPr id="1" name="Shape 105"/>
        <p:cNvGrpSpPr/>
        <p:nvPr/>
      </p:nvGrpSpPr>
      <p:grpSpPr>
        <a:xfrm>
          <a:off x="0" y="0"/>
          <a:ext cx="0" cy="0"/>
          <a:chOff x="0" y="0"/>
          <a:chExt cx="0" cy="0"/>
        </a:xfrm>
      </p:grpSpPr>
      <p:sp>
        <p:nvSpPr>
          <p:cNvPr id="106" name="Google Shape;106;p51"/>
          <p:cNvSpPr>
            <a:spLocks noGrp="1"/>
          </p:cNvSpPr>
          <p:nvPr>
            <p:ph type="pic" idx="2"/>
          </p:nvPr>
        </p:nvSpPr>
        <p:spPr>
          <a:xfrm>
            <a:off x="-1" y="2982733"/>
            <a:ext cx="18815538" cy="6611814"/>
          </a:xfrm>
          <a:prstGeom prst="rect">
            <a:avLst/>
          </a:prstGeom>
          <a:solidFill>
            <a:srgbClr val="F2F2F2"/>
          </a:solidFill>
          <a:ln>
            <a:noFill/>
          </a:ln>
        </p:spPr>
      </p:sp>
      <p:sp>
        <p:nvSpPr>
          <p:cNvPr id="107" name="Google Shape;107;p51"/>
          <p:cNvSpPr>
            <a:spLocks noGrp="1"/>
          </p:cNvSpPr>
          <p:nvPr>
            <p:ph type="pic" idx="3"/>
          </p:nvPr>
        </p:nvSpPr>
        <p:spPr>
          <a:xfrm>
            <a:off x="18815539" y="1"/>
            <a:ext cx="5562112" cy="6611814"/>
          </a:xfrm>
          <a:prstGeom prst="rect">
            <a:avLst/>
          </a:prstGeom>
          <a:solidFill>
            <a:srgbClr val="F2F2F2"/>
          </a:solidFill>
          <a:ln>
            <a:noFill/>
          </a:ln>
        </p:spPr>
      </p:sp>
      <p:sp>
        <p:nvSpPr>
          <p:cNvPr id="108" name="Google Shape;108;p51"/>
          <p:cNvSpPr>
            <a:spLocks noGrp="1"/>
          </p:cNvSpPr>
          <p:nvPr>
            <p:ph type="pic" idx="4"/>
          </p:nvPr>
        </p:nvSpPr>
        <p:spPr>
          <a:xfrm>
            <a:off x="18815538" y="6611814"/>
            <a:ext cx="5562112" cy="7104185"/>
          </a:xfrm>
          <a:prstGeom prst="rect">
            <a:avLst/>
          </a:prstGeom>
          <a:solidFill>
            <a:srgbClr val="F2F2F2"/>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0_Placeholder">
  <p:cSld name="10_Placeholder">
    <p:spTree>
      <p:nvGrpSpPr>
        <p:cNvPr id="1" name="Shape 109"/>
        <p:cNvGrpSpPr/>
        <p:nvPr/>
      </p:nvGrpSpPr>
      <p:grpSpPr>
        <a:xfrm>
          <a:off x="0" y="0"/>
          <a:ext cx="0" cy="0"/>
          <a:chOff x="0" y="0"/>
          <a:chExt cx="0" cy="0"/>
        </a:xfrm>
      </p:grpSpPr>
      <p:sp>
        <p:nvSpPr>
          <p:cNvPr id="110" name="Google Shape;110;p52"/>
          <p:cNvSpPr>
            <a:spLocks noGrp="1"/>
          </p:cNvSpPr>
          <p:nvPr>
            <p:ph type="pic" idx="2"/>
          </p:nvPr>
        </p:nvSpPr>
        <p:spPr>
          <a:xfrm>
            <a:off x="0" y="0"/>
            <a:ext cx="6091254" cy="6721618"/>
          </a:xfrm>
          <a:prstGeom prst="rect">
            <a:avLst/>
          </a:prstGeom>
          <a:solidFill>
            <a:srgbClr val="F2F2F2"/>
          </a:solidFill>
          <a:ln>
            <a:noFill/>
          </a:ln>
        </p:spPr>
      </p:sp>
      <p:sp>
        <p:nvSpPr>
          <p:cNvPr id="111" name="Google Shape;111;p52"/>
          <p:cNvSpPr>
            <a:spLocks noGrp="1"/>
          </p:cNvSpPr>
          <p:nvPr>
            <p:ph type="pic" idx="3"/>
          </p:nvPr>
        </p:nvSpPr>
        <p:spPr>
          <a:xfrm>
            <a:off x="6369553" y="0"/>
            <a:ext cx="6091254" cy="6721618"/>
          </a:xfrm>
          <a:prstGeom prst="rect">
            <a:avLst/>
          </a:prstGeom>
          <a:solidFill>
            <a:srgbClr val="F2F2F2"/>
          </a:solidFill>
          <a:ln>
            <a:noFill/>
          </a:ln>
        </p:spPr>
      </p:sp>
      <p:sp>
        <p:nvSpPr>
          <p:cNvPr id="112" name="Google Shape;112;p52"/>
          <p:cNvSpPr>
            <a:spLocks noGrp="1"/>
          </p:cNvSpPr>
          <p:nvPr>
            <p:ph type="pic" idx="4"/>
          </p:nvPr>
        </p:nvSpPr>
        <p:spPr>
          <a:xfrm>
            <a:off x="0" y="6994383"/>
            <a:ext cx="6091254" cy="6721618"/>
          </a:xfrm>
          <a:prstGeom prst="rect">
            <a:avLst/>
          </a:prstGeom>
          <a:solidFill>
            <a:srgbClr val="F2F2F2"/>
          </a:solidFill>
          <a:ln>
            <a:noFill/>
          </a:ln>
        </p:spPr>
      </p:sp>
      <p:sp>
        <p:nvSpPr>
          <p:cNvPr id="113" name="Google Shape;113;p52"/>
          <p:cNvSpPr>
            <a:spLocks noGrp="1"/>
          </p:cNvSpPr>
          <p:nvPr>
            <p:ph type="pic" idx="5"/>
          </p:nvPr>
        </p:nvSpPr>
        <p:spPr>
          <a:xfrm>
            <a:off x="6369553" y="6994383"/>
            <a:ext cx="6059471" cy="6721618"/>
          </a:xfrm>
          <a:prstGeom prst="rect">
            <a:avLst/>
          </a:prstGeom>
          <a:solidFill>
            <a:srgbClr val="F2F2F2"/>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1_Placeholder">
  <p:cSld name="11_Placeholder">
    <p:spTree>
      <p:nvGrpSpPr>
        <p:cNvPr id="1" name="Shape 114"/>
        <p:cNvGrpSpPr/>
        <p:nvPr/>
      </p:nvGrpSpPr>
      <p:grpSpPr>
        <a:xfrm>
          <a:off x="0" y="0"/>
          <a:ext cx="0" cy="0"/>
          <a:chOff x="0" y="0"/>
          <a:chExt cx="0" cy="0"/>
        </a:xfrm>
      </p:grpSpPr>
      <p:sp>
        <p:nvSpPr>
          <p:cNvPr id="115" name="Google Shape;115;p53"/>
          <p:cNvSpPr>
            <a:spLocks noGrp="1"/>
          </p:cNvSpPr>
          <p:nvPr>
            <p:ph type="pic" idx="2"/>
          </p:nvPr>
        </p:nvSpPr>
        <p:spPr>
          <a:xfrm>
            <a:off x="11916843" y="0"/>
            <a:ext cx="6091254" cy="6721618"/>
          </a:xfrm>
          <a:prstGeom prst="rect">
            <a:avLst/>
          </a:prstGeom>
          <a:solidFill>
            <a:srgbClr val="F2F2F2"/>
          </a:solidFill>
          <a:ln>
            <a:noFill/>
          </a:ln>
        </p:spPr>
      </p:sp>
      <p:sp>
        <p:nvSpPr>
          <p:cNvPr id="116" name="Google Shape;116;p53"/>
          <p:cNvSpPr>
            <a:spLocks noGrp="1"/>
          </p:cNvSpPr>
          <p:nvPr>
            <p:ph type="pic" idx="3"/>
          </p:nvPr>
        </p:nvSpPr>
        <p:spPr>
          <a:xfrm>
            <a:off x="18286396" y="0"/>
            <a:ext cx="6091254" cy="6721618"/>
          </a:xfrm>
          <a:prstGeom prst="rect">
            <a:avLst/>
          </a:prstGeom>
          <a:solidFill>
            <a:srgbClr val="F2F2F2"/>
          </a:solidFill>
          <a:ln>
            <a:noFill/>
          </a:ln>
        </p:spPr>
      </p:sp>
      <p:sp>
        <p:nvSpPr>
          <p:cNvPr id="117" name="Google Shape;117;p53"/>
          <p:cNvSpPr>
            <a:spLocks noGrp="1"/>
          </p:cNvSpPr>
          <p:nvPr>
            <p:ph type="pic" idx="4"/>
          </p:nvPr>
        </p:nvSpPr>
        <p:spPr>
          <a:xfrm>
            <a:off x="11916843" y="6994383"/>
            <a:ext cx="6091254" cy="6721618"/>
          </a:xfrm>
          <a:prstGeom prst="rect">
            <a:avLst/>
          </a:prstGeom>
          <a:solidFill>
            <a:srgbClr val="F2F2F2"/>
          </a:solidFill>
          <a:ln>
            <a:noFill/>
          </a:ln>
        </p:spPr>
      </p:sp>
      <p:sp>
        <p:nvSpPr>
          <p:cNvPr id="118" name="Google Shape;118;p53"/>
          <p:cNvSpPr>
            <a:spLocks noGrp="1"/>
          </p:cNvSpPr>
          <p:nvPr>
            <p:ph type="pic" idx="5"/>
          </p:nvPr>
        </p:nvSpPr>
        <p:spPr>
          <a:xfrm>
            <a:off x="18286396" y="6994383"/>
            <a:ext cx="6059471" cy="6721618"/>
          </a:xfrm>
          <a:prstGeom prst="rect">
            <a:avLst/>
          </a:prstGeom>
          <a:solidFill>
            <a:srgbClr val="F2F2F2"/>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2_Placeholder">
  <p:cSld name="12_Placeholder">
    <p:spTree>
      <p:nvGrpSpPr>
        <p:cNvPr id="1" name="Shape 119"/>
        <p:cNvGrpSpPr/>
        <p:nvPr/>
      </p:nvGrpSpPr>
      <p:grpSpPr>
        <a:xfrm>
          <a:off x="0" y="0"/>
          <a:ext cx="0" cy="0"/>
          <a:chOff x="0" y="0"/>
          <a:chExt cx="0" cy="0"/>
        </a:xfrm>
      </p:grpSpPr>
      <p:sp>
        <p:nvSpPr>
          <p:cNvPr id="120" name="Google Shape;120;p54"/>
          <p:cNvSpPr>
            <a:spLocks noGrp="1"/>
          </p:cNvSpPr>
          <p:nvPr>
            <p:ph type="pic" idx="2"/>
          </p:nvPr>
        </p:nvSpPr>
        <p:spPr>
          <a:xfrm>
            <a:off x="9303025" y="0"/>
            <a:ext cx="4921382" cy="6781800"/>
          </a:xfrm>
          <a:prstGeom prst="rect">
            <a:avLst/>
          </a:prstGeom>
          <a:solidFill>
            <a:srgbClr val="F2F2F2"/>
          </a:solidFill>
          <a:ln>
            <a:noFill/>
          </a:ln>
        </p:spPr>
      </p:sp>
      <p:sp>
        <p:nvSpPr>
          <p:cNvPr id="121" name="Google Shape;121;p54"/>
          <p:cNvSpPr>
            <a:spLocks noGrp="1"/>
          </p:cNvSpPr>
          <p:nvPr>
            <p:ph type="pic" idx="3"/>
          </p:nvPr>
        </p:nvSpPr>
        <p:spPr>
          <a:xfrm>
            <a:off x="9303526" y="6980430"/>
            <a:ext cx="4921382" cy="6735570"/>
          </a:xfrm>
          <a:prstGeom prst="rect">
            <a:avLst/>
          </a:prstGeom>
          <a:solidFill>
            <a:srgbClr val="F2F2F2"/>
          </a:solidFill>
          <a:ln>
            <a:noFill/>
          </a:ln>
        </p:spPr>
      </p:sp>
      <p:sp>
        <p:nvSpPr>
          <p:cNvPr id="122" name="Google Shape;122;p54"/>
          <p:cNvSpPr>
            <a:spLocks noGrp="1"/>
          </p:cNvSpPr>
          <p:nvPr>
            <p:ph type="pic" idx="4"/>
          </p:nvPr>
        </p:nvSpPr>
        <p:spPr>
          <a:xfrm>
            <a:off x="14442904" y="0"/>
            <a:ext cx="4839009" cy="4989518"/>
          </a:xfrm>
          <a:prstGeom prst="rect">
            <a:avLst/>
          </a:prstGeom>
          <a:solidFill>
            <a:srgbClr val="F2F2F2"/>
          </a:solidFill>
          <a:ln>
            <a:noFill/>
          </a:ln>
        </p:spPr>
      </p:sp>
      <p:sp>
        <p:nvSpPr>
          <p:cNvPr id="123" name="Google Shape;123;p54"/>
          <p:cNvSpPr>
            <a:spLocks noGrp="1"/>
          </p:cNvSpPr>
          <p:nvPr>
            <p:ph type="pic" idx="5"/>
          </p:nvPr>
        </p:nvSpPr>
        <p:spPr>
          <a:xfrm>
            <a:off x="14442904" y="5188148"/>
            <a:ext cx="4839009" cy="8527852"/>
          </a:xfrm>
          <a:prstGeom prst="rect">
            <a:avLst/>
          </a:prstGeom>
          <a:solidFill>
            <a:srgbClr val="F2F2F2"/>
          </a:solidFill>
          <a:ln>
            <a:noFill/>
          </a:ln>
        </p:spPr>
      </p:sp>
      <p:sp>
        <p:nvSpPr>
          <p:cNvPr id="124" name="Google Shape;124;p54"/>
          <p:cNvSpPr>
            <a:spLocks noGrp="1"/>
          </p:cNvSpPr>
          <p:nvPr>
            <p:ph type="pic" idx="6"/>
          </p:nvPr>
        </p:nvSpPr>
        <p:spPr>
          <a:xfrm>
            <a:off x="19519776" y="0"/>
            <a:ext cx="4857874" cy="9382539"/>
          </a:xfrm>
          <a:prstGeom prst="rect">
            <a:avLst/>
          </a:prstGeom>
          <a:solidFill>
            <a:srgbClr val="F2F2F2"/>
          </a:solidFill>
          <a:ln>
            <a:noFill/>
          </a:ln>
        </p:spPr>
      </p:sp>
      <p:sp>
        <p:nvSpPr>
          <p:cNvPr id="125" name="Google Shape;125;p54"/>
          <p:cNvSpPr>
            <a:spLocks noGrp="1"/>
          </p:cNvSpPr>
          <p:nvPr>
            <p:ph type="pic" idx="7"/>
          </p:nvPr>
        </p:nvSpPr>
        <p:spPr>
          <a:xfrm>
            <a:off x="19499908" y="9581169"/>
            <a:ext cx="4877741" cy="4134831"/>
          </a:xfrm>
          <a:prstGeom prst="rect">
            <a:avLst/>
          </a:prstGeom>
          <a:solidFill>
            <a:srgbClr val="F2F2F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3_Placeholder">
  <p:cSld name="13_Placeholder">
    <p:spTree>
      <p:nvGrpSpPr>
        <p:cNvPr id="1" name="Shape 126"/>
        <p:cNvGrpSpPr/>
        <p:nvPr/>
      </p:nvGrpSpPr>
      <p:grpSpPr>
        <a:xfrm>
          <a:off x="0" y="0"/>
          <a:ext cx="0" cy="0"/>
          <a:chOff x="0" y="0"/>
          <a:chExt cx="0" cy="0"/>
        </a:xfrm>
      </p:grpSpPr>
      <p:sp>
        <p:nvSpPr>
          <p:cNvPr id="127" name="Google Shape;127;p55"/>
          <p:cNvSpPr>
            <a:spLocks noGrp="1"/>
          </p:cNvSpPr>
          <p:nvPr>
            <p:ph type="pic" idx="2"/>
          </p:nvPr>
        </p:nvSpPr>
        <p:spPr>
          <a:xfrm>
            <a:off x="0" y="0"/>
            <a:ext cx="4921382" cy="6781800"/>
          </a:xfrm>
          <a:prstGeom prst="rect">
            <a:avLst/>
          </a:prstGeom>
          <a:solidFill>
            <a:srgbClr val="F2F2F2"/>
          </a:solidFill>
          <a:ln>
            <a:noFill/>
          </a:ln>
        </p:spPr>
      </p:sp>
      <p:sp>
        <p:nvSpPr>
          <p:cNvPr id="128" name="Google Shape;128;p55"/>
          <p:cNvSpPr>
            <a:spLocks noGrp="1"/>
          </p:cNvSpPr>
          <p:nvPr>
            <p:ph type="pic" idx="3"/>
          </p:nvPr>
        </p:nvSpPr>
        <p:spPr>
          <a:xfrm>
            <a:off x="501" y="6980430"/>
            <a:ext cx="4921382" cy="6735570"/>
          </a:xfrm>
          <a:prstGeom prst="rect">
            <a:avLst/>
          </a:prstGeom>
          <a:solidFill>
            <a:srgbClr val="F2F2F2"/>
          </a:solidFill>
          <a:ln>
            <a:noFill/>
          </a:ln>
        </p:spPr>
      </p:sp>
      <p:sp>
        <p:nvSpPr>
          <p:cNvPr id="129" name="Google Shape;129;p55"/>
          <p:cNvSpPr>
            <a:spLocks noGrp="1"/>
          </p:cNvSpPr>
          <p:nvPr>
            <p:ph type="pic" idx="4"/>
          </p:nvPr>
        </p:nvSpPr>
        <p:spPr>
          <a:xfrm>
            <a:off x="5139879" y="0"/>
            <a:ext cx="4839009" cy="4989518"/>
          </a:xfrm>
          <a:prstGeom prst="rect">
            <a:avLst/>
          </a:prstGeom>
          <a:solidFill>
            <a:srgbClr val="F2F2F2"/>
          </a:solidFill>
          <a:ln>
            <a:noFill/>
          </a:ln>
        </p:spPr>
      </p:sp>
      <p:sp>
        <p:nvSpPr>
          <p:cNvPr id="130" name="Google Shape;130;p55"/>
          <p:cNvSpPr>
            <a:spLocks noGrp="1"/>
          </p:cNvSpPr>
          <p:nvPr>
            <p:ph type="pic" idx="5"/>
          </p:nvPr>
        </p:nvSpPr>
        <p:spPr>
          <a:xfrm>
            <a:off x="5139879" y="5188148"/>
            <a:ext cx="4839009" cy="8527852"/>
          </a:xfrm>
          <a:prstGeom prst="rect">
            <a:avLst/>
          </a:prstGeom>
          <a:solidFill>
            <a:srgbClr val="F2F2F2"/>
          </a:solidFill>
          <a:ln>
            <a:noFill/>
          </a:ln>
        </p:spPr>
      </p:sp>
      <p:sp>
        <p:nvSpPr>
          <p:cNvPr id="131" name="Google Shape;131;p55"/>
          <p:cNvSpPr>
            <a:spLocks noGrp="1"/>
          </p:cNvSpPr>
          <p:nvPr>
            <p:ph type="pic" idx="6"/>
          </p:nvPr>
        </p:nvSpPr>
        <p:spPr>
          <a:xfrm>
            <a:off x="10216751" y="0"/>
            <a:ext cx="4857874" cy="9382539"/>
          </a:xfrm>
          <a:prstGeom prst="rect">
            <a:avLst/>
          </a:prstGeom>
          <a:solidFill>
            <a:srgbClr val="F2F2F2"/>
          </a:solidFill>
          <a:ln>
            <a:noFill/>
          </a:ln>
        </p:spPr>
      </p:sp>
      <p:sp>
        <p:nvSpPr>
          <p:cNvPr id="132" name="Google Shape;132;p55"/>
          <p:cNvSpPr>
            <a:spLocks noGrp="1"/>
          </p:cNvSpPr>
          <p:nvPr>
            <p:ph type="pic" idx="7"/>
          </p:nvPr>
        </p:nvSpPr>
        <p:spPr>
          <a:xfrm>
            <a:off x="10196883" y="9581169"/>
            <a:ext cx="4877741" cy="4134831"/>
          </a:xfrm>
          <a:prstGeom prst="rect">
            <a:avLst/>
          </a:prstGeom>
          <a:solidFill>
            <a:srgbClr val="F2F2F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4_Placeholder">
  <p:cSld name="14_Placeholder">
    <p:spTree>
      <p:nvGrpSpPr>
        <p:cNvPr id="1" name="Shape 133"/>
        <p:cNvGrpSpPr/>
        <p:nvPr/>
      </p:nvGrpSpPr>
      <p:grpSpPr>
        <a:xfrm>
          <a:off x="0" y="0"/>
          <a:ext cx="0" cy="0"/>
          <a:chOff x="0" y="0"/>
          <a:chExt cx="0" cy="0"/>
        </a:xfrm>
      </p:grpSpPr>
      <p:sp>
        <p:nvSpPr>
          <p:cNvPr id="134" name="Google Shape;134;p56"/>
          <p:cNvSpPr>
            <a:spLocks noGrp="1"/>
          </p:cNvSpPr>
          <p:nvPr>
            <p:ph type="pic" idx="2"/>
          </p:nvPr>
        </p:nvSpPr>
        <p:spPr>
          <a:xfrm>
            <a:off x="12150725" y="5567703"/>
            <a:ext cx="12226925" cy="5509945"/>
          </a:xfrm>
          <a:prstGeom prst="rect">
            <a:avLst/>
          </a:prstGeom>
          <a:solidFill>
            <a:srgbClr val="F2F2F2"/>
          </a:solid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5_Placeholder">
  <p:cSld name="15_Placeholder">
    <p:spTree>
      <p:nvGrpSpPr>
        <p:cNvPr id="1" name="Shape 135"/>
        <p:cNvGrpSpPr/>
        <p:nvPr/>
      </p:nvGrpSpPr>
      <p:grpSpPr>
        <a:xfrm>
          <a:off x="0" y="0"/>
          <a:ext cx="0" cy="0"/>
          <a:chOff x="0" y="0"/>
          <a:chExt cx="0" cy="0"/>
        </a:xfrm>
      </p:grpSpPr>
      <p:sp>
        <p:nvSpPr>
          <p:cNvPr id="136" name="Google Shape;136;p57"/>
          <p:cNvSpPr>
            <a:spLocks noGrp="1"/>
          </p:cNvSpPr>
          <p:nvPr>
            <p:ph type="pic" idx="2"/>
          </p:nvPr>
        </p:nvSpPr>
        <p:spPr>
          <a:xfrm>
            <a:off x="0" y="5567703"/>
            <a:ext cx="12226925" cy="5509945"/>
          </a:xfrm>
          <a:prstGeom prst="rect">
            <a:avLst/>
          </a:prstGeom>
          <a:solidFill>
            <a:srgbClr val="F2F2F2"/>
          </a:solid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Placeholder">
  <p:cSld name="16_Placeholder">
    <p:spTree>
      <p:nvGrpSpPr>
        <p:cNvPr id="1" name="Shape 137"/>
        <p:cNvGrpSpPr/>
        <p:nvPr/>
      </p:nvGrpSpPr>
      <p:grpSpPr>
        <a:xfrm>
          <a:off x="0" y="0"/>
          <a:ext cx="0" cy="0"/>
          <a:chOff x="0" y="0"/>
          <a:chExt cx="0" cy="0"/>
        </a:xfrm>
      </p:grpSpPr>
      <p:sp>
        <p:nvSpPr>
          <p:cNvPr id="138" name="Google Shape;138;p58"/>
          <p:cNvSpPr>
            <a:spLocks noGrp="1"/>
          </p:cNvSpPr>
          <p:nvPr>
            <p:ph type="pic" idx="2"/>
          </p:nvPr>
        </p:nvSpPr>
        <p:spPr>
          <a:xfrm>
            <a:off x="0" y="0"/>
            <a:ext cx="12150725" cy="13715999"/>
          </a:xfrm>
          <a:prstGeom prst="rect">
            <a:avLst/>
          </a:prstGeom>
          <a:solidFill>
            <a:srgbClr val="F2F2F2"/>
          </a:solid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0_Placeholder">
  <p:cSld name="20_Placeholder">
    <p:spTree>
      <p:nvGrpSpPr>
        <p:cNvPr id="1" name="Shape 139"/>
        <p:cNvGrpSpPr/>
        <p:nvPr/>
      </p:nvGrpSpPr>
      <p:grpSpPr>
        <a:xfrm>
          <a:off x="0" y="0"/>
          <a:ext cx="0" cy="0"/>
          <a:chOff x="0" y="0"/>
          <a:chExt cx="0" cy="0"/>
        </a:xfrm>
      </p:grpSpPr>
      <p:sp>
        <p:nvSpPr>
          <p:cNvPr id="140" name="Google Shape;140;p59"/>
          <p:cNvSpPr>
            <a:spLocks noGrp="1"/>
          </p:cNvSpPr>
          <p:nvPr>
            <p:ph type="pic" idx="2"/>
          </p:nvPr>
        </p:nvSpPr>
        <p:spPr>
          <a:xfrm>
            <a:off x="14248731" y="0"/>
            <a:ext cx="5692890" cy="13715999"/>
          </a:xfrm>
          <a:prstGeom prst="rect">
            <a:avLst/>
          </a:prstGeom>
          <a:solidFill>
            <a:srgbClr val="F2F2F2"/>
          </a:solid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2_Placeholder">
  <p:cSld name="22_Placeholder">
    <p:spTree>
      <p:nvGrpSpPr>
        <p:cNvPr id="1" name="Shape 141"/>
        <p:cNvGrpSpPr/>
        <p:nvPr/>
      </p:nvGrpSpPr>
      <p:grpSpPr>
        <a:xfrm>
          <a:off x="0" y="0"/>
          <a:ext cx="0" cy="0"/>
          <a:chOff x="0" y="0"/>
          <a:chExt cx="0" cy="0"/>
        </a:xfrm>
      </p:grpSpPr>
      <p:sp>
        <p:nvSpPr>
          <p:cNvPr id="142" name="Google Shape;142;p60"/>
          <p:cNvSpPr>
            <a:spLocks noGrp="1"/>
          </p:cNvSpPr>
          <p:nvPr>
            <p:ph type="pic" idx="2"/>
          </p:nvPr>
        </p:nvSpPr>
        <p:spPr>
          <a:xfrm>
            <a:off x="11268512" y="0"/>
            <a:ext cx="9462053" cy="13715999"/>
          </a:xfrm>
          <a:prstGeom prst="parallelogram">
            <a:avLst>
              <a:gd name="adj" fmla="val 54870"/>
            </a:avLst>
          </a:prstGeom>
          <a:solidFill>
            <a:srgbClr val="F2F2F2"/>
          </a:solid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3_Placeholder">
  <p:cSld name="23_Placeholder">
    <p:spTree>
      <p:nvGrpSpPr>
        <p:cNvPr id="1" name="Shape 143"/>
        <p:cNvGrpSpPr/>
        <p:nvPr/>
      </p:nvGrpSpPr>
      <p:grpSpPr>
        <a:xfrm>
          <a:off x="0" y="0"/>
          <a:ext cx="0" cy="0"/>
          <a:chOff x="0" y="0"/>
          <a:chExt cx="0" cy="0"/>
        </a:xfrm>
      </p:grpSpPr>
      <p:sp>
        <p:nvSpPr>
          <p:cNvPr id="144" name="Google Shape;144;p61"/>
          <p:cNvSpPr>
            <a:spLocks noGrp="1"/>
          </p:cNvSpPr>
          <p:nvPr>
            <p:ph type="pic" idx="2"/>
          </p:nvPr>
        </p:nvSpPr>
        <p:spPr>
          <a:xfrm>
            <a:off x="2923898" y="0"/>
            <a:ext cx="9462053" cy="13715999"/>
          </a:xfrm>
          <a:prstGeom prst="parallelogram">
            <a:avLst>
              <a:gd name="adj" fmla="val 54870"/>
            </a:avLst>
          </a:prstGeom>
          <a:solidFill>
            <a:srgbClr val="F2F2F2"/>
          </a:solid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4_Placeholder">
  <p:cSld name="24_Placeholder">
    <p:spTree>
      <p:nvGrpSpPr>
        <p:cNvPr id="1" name="Shape 145"/>
        <p:cNvGrpSpPr/>
        <p:nvPr/>
      </p:nvGrpSpPr>
      <p:grpSpPr>
        <a:xfrm>
          <a:off x="0" y="0"/>
          <a:ext cx="0" cy="0"/>
          <a:chOff x="0" y="0"/>
          <a:chExt cx="0" cy="0"/>
        </a:xfrm>
      </p:grpSpPr>
      <p:sp>
        <p:nvSpPr>
          <p:cNvPr id="146" name="Google Shape;146;p62"/>
          <p:cNvSpPr>
            <a:spLocks noGrp="1"/>
          </p:cNvSpPr>
          <p:nvPr>
            <p:ph type="pic" idx="2"/>
          </p:nvPr>
        </p:nvSpPr>
        <p:spPr>
          <a:xfrm>
            <a:off x="13755763" y="0"/>
            <a:ext cx="10621888" cy="13715999"/>
          </a:xfrm>
          <a:prstGeom prst="rect">
            <a:avLst/>
          </a:prstGeom>
          <a:solidFill>
            <a:srgbClr val="F2F2F2"/>
          </a:solid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5_Placeholder">
  <p:cSld name="25_Placeholder">
    <p:spTree>
      <p:nvGrpSpPr>
        <p:cNvPr id="1" name="Shape 147"/>
        <p:cNvGrpSpPr/>
        <p:nvPr/>
      </p:nvGrpSpPr>
      <p:grpSpPr>
        <a:xfrm>
          <a:off x="0" y="0"/>
          <a:ext cx="0" cy="0"/>
          <a:chOff x="0" y="0"/>
          <a:chExt cx="0" cy="0"/>
        </a:xfrm>
      </p:grpSpPr>
      <p:sp>
        <p:nvSpPr>
          <p:cNvPr id="148" name="Google Shape;148;p63"/>
          <p:cNvSpPr>
            <a:spLocks noGrp="1"/>
          </p:cNvSpPr>
          <p:nvPr>
            <p:ph type="pic" idx="2"/>
          </p:nvPr>
        </p:nvSpPr>
        <p:spPr>
          <a:xfrm>
            <a:off x="0" y="0"/>
            <a:ext cx="10621888" cy="13715999"/>
          </a:xfrm>
          <a:prstGeom prst="rect">
            <a:avLst/>
          </a:prstGeom>
          <a:solidFill>
            <a:srgbClr val="F2F2F2"/>
          </a:solid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6_Placeholder">
  <p:cSld name="26_Placeholder">
    <p:spTree>
      <p:nvGrpSpPr>
        <p:cNvPr id="1" name="Shape 149"/>
        <p:cNvGrpSpPr/>
        <p:nvPr/>
      </p:nvGrpSpPr>
      <p:grpSpPr>
        <a:xfrm>
          <a:off x="0" y="0"/>
          <a:ext cx="0" cy="0"/>
          <a:chOff x="0" y="0"/>
          <a:chExt cx="0" cy="0"/>
        </a:xfrm>
      </p:grpSpPr>
      <p:sp>
        <p:nvSpPr>
          <p:cNvPr id="150" name="Google Shape;150;p64"/>
          <p:cNvSpPr>
            <a:spLocks noGrp="1"/>
          </p:cNvSpPr>
          <p:nvPr>
            <p:ph type="pic" idx="2"/>
          </p:nvPr>
        </p:nvSpPr>
        <p:spPr>
          <a:xfrm>
            <a:off x="0" y="0"/>
            <a:ext cx="16459200" cy="13715999"/>
          </a:xfrm>
          <a:prstGeom prst="rect">
            <a:avLst/>
          </a:prstGeom>
          <a:solidFill>
            <a:srgbClr val="F2F2F2"/>
          </a:solid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7_Placeholder">
  <p:cSld name="27_Placeholder">
    <p:spTree>
      <p:nvGrpSpPr>
        <p:cNvPr id="1" name="Shape 151"/>
        <p:cNvGrpSpPr/>
        <p:nvPr/>
      </p:nvGrpSpPr>
      <p:grpSpPr>
        <a:xfrm>
          <a:off x="0" y="0"/>
          <a:ext cx="0" cy="0"/>
          <a:chOff x="0" y="0"/>
          <a:chExt cx="0" cy="0"/>
        </a:xfrm>
      </p:grpSpPr>
      <p:sp>
        <p:nvSpPr>
          <p:cNvPr id="152" name="Google Shape;152;p65"/>
          <p:cNvSpPr>
            <a:spLocks noGrp="1"/>
          </p:cNvSpPr>
          <p:nvPr>
            <p:ph type="pic" idx="2"/>
          </p:nvPr>
        </p:nvSpPr>
        <p:spPr>
          <a:xfrm>
            <a:off x="7918450" y="0"/>
            <a:ext cx="16459200" cy="13715999"/>
          </a:xfrm>
          <a:prstGeom prst="rect">
            <a:avLst/>
          </a:prstGeom>
          <a:solidFill>
            <a:srgbClr val="F2F2F2"/>
          </a:solid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8_Placeholder">
  <p:cSld name="28_Placeholder">
    <p:spTree>
      <p:nvGrpSpPr>
        <p:cNvPr id="1" name="Shape 153"/>
        <p:cNvGrpSpPr/>
        <p:nvPr/>
      </p:nvGrpSpPr>
      <p:grpSpPr>
        <a:xfrm>
          <a:off x="0" y="0"/>
          <a:ext cx="0" cy="0"/>
          <a:chOff x="0" y="0"/>
          <a:chExt cx="0" cy="0"/>
        </a:xfrm>
      </p:grpSpPr>
      <p:sp>
        <p:nvSpPr>
          <p:cNvPr id="154" name="Google Shape;154;p66"/>
          <p:cNvSpPr>
            <a:spLocks noGrp="1"/>
          </p:cNvSpPr>
          <p:nvPr>
            <p:ph type="pic" idx="2"/>
          </p:nvPr>
        </p:nvSpPr>
        <p:spPr>
          <a:xfrm>
            <a:off x="2495096" y="5318447"/>
            <a:ext cx="6008915" cy="3862874"/>
          </a:xfrm>
          <a:prstGeom prst="rect">
            <a:avLst/>
          </a:prstGeom>
          <a:solidFill>
            <a:srgbClr val="F2F2F2"/>
          </a:solidFill>
          <a:ln>
            <a:noFill/>
          </a:ln>
        </p:spPr>
      </p:sp>
      <p:sp>
        <p:nvSpPr>
          <p:cNvPr id="155" name="Google Shape;155;p66"/>
          <p:cNvSpPr>
            <a:spLocks noGrp="1"/>
          </p:cNvSpPr>
          <p:nvPr>
            <p:ph type="pic" idx="3"/>
          </p:nvPr>
        </p:nvSpPr>
        <p:spPr>
          <a:xfrm>
            <a:off x="9146266" y="5318447"/>
            <a:ext cx="6008915" cy="3862874"/>
          </a:xfrm>
          <a:prstGeom prst="rect">
            <a:avLst/>
          </a:prstGeom>
          <a:solidFill>
            <a:srgbClr val="F2F2F2"/>
          </a:solidFill>
          <a:ln>
            <a:noFill/>
          </a:ln>
        </p:spPr>
      </p:sp>
      <p:sp>
        <p:nvSpPr>
          <p:cNvPr id="156" name="Google Shape;156;p66"/>
          <p:cNvSpPr>
            <a:spLocks noGrp="1"/>
          </p:cNvSpPr>
          <p:nvPr>
            <p:ph type="pic" idx="4"/>
          </p:nvPr>
        </p:nvSpPr>
        <p:spPr>
          <a:xfrm>
            <a:off x="15797438" y="5318447"/>
            <a:ext cx="6008915" cy="3862874"/>
          </a:xfrm>
          <a:prstGeom prst="rect">
            <a:avLst/>
          </a:prstGeom>
          <a:solidFill>
            <a:srgbClr val="F2F2F2"/>
          </a:solid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9_Placeholder">
  <p:cSld name="29_Placeholder">
    <p:spTree>
      <p:nvGrpSpPr>
        <p:cNvPr id="1" name="Shape 157"/>
        <p:cNvGrpSpPr/>
        <p:nvPr/>
      </p:nvGrpSpPr>
      <p:grpSpPr>
        <a:xfrm>
          <a:off x="0" y="0"/>
          <a:ext cx="0" cy="0"/>
          <a:chOff x="0" y="0"/>
          <a:chExt cx="0" cy="0"/>
        </a:xfrm>
      </p:grpSpPr>
      <p:sp>
        <p:nvSpPr>
          <p:cNvPr id="158" name="Google Shape;158;p67"/>
          <p:cNvSpPr>
            <a:spLocks noGrp="1"/>
          </p:cNvSpPr>
          <p:nvPr>
            <p:ph type="pic" idx="2"/>
          </p:nvPr>
        </p:nvSpPr>
        <p:spPr>
          <a:xfrm>
            <a:off x="2495096" y="1526556"/>
            <a:ext cx="6008915" cy="3192458"/>
          </a:xfrm>
          <a:prstGeom prst="rect">
            <a:avLst/>
          </a:prstGeom>
          <a:solidFill>
            <a:srgbClr val="F2F2F2"/>
          </a:solidFill>
          <a:ln>
            <a:noFill/>
          </a:ln>
        </p:spPr>
      </p:sp>
      <p:sp>
        <p:nvSpPr>
          <p:cNvPr id="159" name="Google Shape;159;p67"/>
          <p:cNvSpPr>
            <a:spLocks noGrp="1"/>
          </p:cNvSpPr>
          <p:nvPr>
            <p:ph type="pic" idx="3"/>
          </p:nvPr>
        </p:nvSpPr>
        <p:spPr>
          <a:xfrm>
            <a:off x="9146266" y="1526556"/>
            <a:ext cx="6008915" cy="3192458"/>
          </a:xfrm>
          <a:prstGeom prst="rect">
            <a:avLst/>
          </a:prstGeom>
          <a:solidFill>
            <a:srgbClr val="F2F2F2"/>
          </a:solidFill>
          <a:ln>
            <a:noFill/>
          </a:ln>
        </p:spPr>
      </p:sp>
      <p:sp>
        <p:nvSpPr>
          <p:cNvPr id="160" name="Google Shape;160;p67"/>
          <p:cNvSpPr>
            <a:spLocks noGrp="1"/>
          </p:cNvSpPr>
          <p:nvPr>
            <p:ph type="pic" idx="4"/>
          </p:nvPr>
        </p:nvSpPr>
        <p:spPr>
          <a:xfrm>
            <a:off x="15797438" y="1526556"/>
            <a:ext cx="6008915" cy="3192458"/>
          </a:xfrm>
          <a:prstGeom prst="rect">
            <a:avLst/>
          </a:prstGeom>
          <a:solidFill>
            <a:srgbClr val="F2F2F2"/>
          </a:solidFill>
          <a:ln>
            <a:noFill/>
          </a:ln>
        </p:spPr>
      </p:sp>
      <p:sp>
        <p:nvSpPr>
          <p:cNvPr id="161" name="Google Shape;161;p67"/>
          <p:cNvSpPr>
            <a:spLocks noGrp="1"/>
          </p:cNvSpPr>
          <p:nvPr>
            <p:ph type="pic" idx="5"/>
          </p:nvPr>
        </p:nvSpPr>
        <p:spPr>
          <a:xfrm>
            <a:off x="2495096" y="7380767"/>
            <a:ext cx="6008915" cy="3192458"/>
          </a:xfrm>
          <a:prstGeom prst="rect">
            <a:avLst/>
          </a:prstGeom>
          <a:solidFill>
            <a:srgbClr val="F2F2F2"/>
          </a:solidFill>
          <a:ln>
            <a:noFill/>
          </a:ln>
        </p:spPr>
      </p:sp>
      <p:sp>
        <p:nvSpPr>
          <p:cNvPr id="162" name="Google Shape;162;p67"/>
          <p:cNvSpPr>
            <a:spLocks noGrp="1"/>
          </p:cNvSpPr>
          <p:nvPr>
            <p:ph type="pic" idx="6"/>
          </p:nvPr>
        </p:nvSpPr>
        <p:spPr>
          <a:xfrm>
            <a:off x="9146266" y="7380767"/>
            <a:ext cx="6008915" cy="3192458"/>
          </a:xfrm>
          <a:prstGeom prst="rect">
            <a:avLst/>
          </a:prstGeom>
          <a:solidFill>
            <a:srgbClr val="F2F2F2"/>
          </a:solidFill>
          <a:ln>
            <a:noFill/>
          </a:ln>
        </p:spPr>
      </p:sp>
      <p:sp>
        <p:nvSpPr>
          <p:cNvPr id="163" name="Google Shape;163;p67"/>
          <p:cNvSpPr>
            <a:spLocks noGrp="1"/>
          </p:cNvSpPr>
          <p:nvPr>
            <p:ph type="pic" idx="7"/>
          </p:nvPr>
        </p:nvSpPr>
        <p:spPr>
          <a:xfrm>
            <a:off x="15797438" y="7380767"/>
            <a:ext cx="6008915" cy="3192458"/>
          </a:xfrm>
          <a:prstGeom prst="rect">
            <a:avLst/>
          </a:prstGeom>
          <a:solidFill>
            <a:srgbClr val="F2F2F2"/>
          </a:solid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0_Placeholder">
  <p:cSld name="30_Placeholder">
    <p:spTree>
      <p:nvGrpSpPr>
        <p:cNvPr id="1" name="Shape 164"/>
        <p:cNvGrpSpPr/>
        <p:nvPr/>
      </p:nvGrpSpPr>
      <p:grpSpPr>
        <a:xfrm>
          <a:off x="0" y="0"/>
          <a:ext cx="0" cy="0"/>
          <a:chOff x="0" y="0"/>
          <a:chExt cx="0" cy="0"/>
        </a:xfrm>
      </p:grpSpPr>
      <p:sp>
        <p:nvSpPr>
          <p:cNvPr id="165" name="Google Shape;165;p68"/>
          <p:cNvSpPr>
            <a:spLocks noGrp="1"/>
          </p:cNvSpPr>
          <p:nvPr>
            <p:ph type="pic" idx="2"/>
          </p:nvPr>
        </p:nvSpPr>
        <p:spPr>
          <a:xfrm>
            <a:off x="-1" y="0"/>
            <a:ext cx="12188825" cy="6858000"/>
          </a:xfrm>
          <a:prstGeom prst="rect">
            <a:avLst/>
          </a:prstGeom>
          <a:solidFill>
            <a:srgbClr val="F2F2F2"/>
          </a:solidFill>
          <a:ln>
            <a:noFill/>
          </a:ln>
        </p:spPr>
      </p:sp>
      <p:sp>
        <p:nvSpPr>
          <p:cNvPr id="166" name="Google Shape;166;p68"/>
          <p:cNvSpPr>
            <a:spLocks noGrp="1"/>
          </p:cNvSpPr>
          <p:nvPr>
            <p:ph type="pic" idx="3"/>
          </p:nvPr>
        </p:nvSpPr>
        <p:spPr>
          <a:xfrm>
            <a:off x="12188825" y="6858000"/>
            <a:ext cx="12188825" cy="6858000"/>
          </a:xfrm>
          <a:prstGeom prst="rect">
            <a:avLst/>
          </a:prstGeom>
          <a:solidFill>
            <a:srgbClr val="F2F2F2"/>
          </a:solidFill>
          <a:ln>
            <a:noFill/>
          </a:ln>
        </p:spPr>
      </p:sp>
      <p:sp>
        <p:nvSpPr>
          <p:cNvPr id="167" name="Google Shape;167;p68"/>
          <p:cNvSpPr>
            <a:spLocks noGrp="1"/>
          </p:cNvSpPr>
          <p:nvPr>
            <p:ph type="pic" idx="4"/>
          </p:nvPr>
        </p:nvSpPr>
        <p:spPr>
          <a:xfrm>
            <a:off x="12188825" y="0"/>
            <a:ext cx="12188825" cy="6858000"/>
          </a:xfrm>
          <a:prstGeom prst="rect">
            <a:avLst/>
          </a:prstGeom>
          <a:solidFill>
            <a:srgbClr val="F2F2F2"/>
          </a:solidFill>
          <a:ln>
            <a:noFill/>
          </a:ln>
        </p:spPr>
      </p:sp>
      <p:sp>
        <p:nvSpPr>
          <p:cNvPr id="168" name="Google Shape;168;p68"/>
          <p:cNvSpPr>
            <a:spLocks noGrp="1"/>
          </p:cNvSpPr>
          <p:nvPr>
            <p:ph type="pic" idx="5"/>
          </p:nvPr>
        </p:nvSpPr>
        <p:spPr>
          <a:xfrm>
            <a:off x="0" y="6858000"/>
            <a:ext cx="12188825" cy="6858000"/>
          </a:xfrm>
          <a:prstGeom prst="rect">
            <a:avLst/>
          </a:prstGeom>
          <a:solidFill>
            <a:srgbClr val="F2F2F2"/>
          </a:solid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3_Placeholder">
  <p:cSld name="33_Placeholder">
    <p:spTree>
      <p:nvGrpSpPr>
        <p:cNvPr id="1" name="Shape 169"/>
        <p:cNvGrpSpPr/>
        <p:nvPr/>
      </p:nvGrpSpPr>
      <p:grpSpPr>
        <a:xfrm>
          <a:off x="0" y="0"/>
          <a:ext cx="0" cy="0"/>
          <a:chOff x="0" y="0"/>
          <a:chExt cx="0" cy="0"/>
        </a:xfrm>
      </p:grpSpPr>
      <p:sp>
        <p:nvSpPr>
          <p:cNvPr id="170" name="Google Shape;170;p69"/>
          <p:cNvSpPr>
            <a:spLocks noGrp="1"/>
          </p:cNvSpPr>
          <p:nvPr>
            <p:ph type="pic" idx="2"/>
          </p:nvPr>
        </p:nvSpPr>
        <p:spPr>
          <a:xfrm>
            <a:off x="-1" y="6858000"/>
            <a:ext cx="12188825" cy="6858000"/>
          </a:xfrm>
          <a:prstGeom prst="rect">
            <a:avLst/>
          </a:prstGeom>
          <a:solidFill>
            <a:srgbClr val="F2F2F2"/>
          </a:solidFill>
          <a:ln>
            <a:noFill/>
          </a:ln>
        </p:spPr>
      </p:sp>
      <p:sp>
        <p:nvSpPr>
          <p:cNvPr id="171" name="Google Shape;171;p69"/>
          <p:cNvSpPr>
            <a:spLocks noGrp="1"/>
          </p:cNvSpPr>
          <p:nvPr>
            <p:ph type="pic" idx="3"/>
          </p:nvPr>
        </p:nvSpPr>
        <p:spPr>
          <a:xfrm>
            <a:off x="12188825" y="6858000"/>
            <a:ext cx="12188825" cy="6858000"/>
          </a:xfrm>
          <a:prstGeom prst="rect">
            <a:avLst/>
          </a:prstGeom>
          <a:solidFill>
            <a:srgbClr val="F2F2F2"/>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2_Placeholder">
  <p:cSld name="32_Placeholder">
    <p:spTree>
      <p:nvGrpSpPr>
        <p:cNvPr id="1" name="Shape 172"/>
        <p:cNvGrpSpPr/>
        <p:nvPr/>
      </p:nvGrpSpPr>
      <p:grpSpPr>
        <a:xfrm>
          <a:off x="0" y="0"/>
          <a:ext cx="0" cy="0"/>
          <a:chOff x="0" y="0"/>
          <a:chExt cx="0" cy="0"/>
        </a:xfrm>
      </p:grpSpPr>
      <p:sp>
        <p:nvSpPr>
          <p:cNvPr id="173" name="Google Shape;173;p70"/>
          <p:cNvSpPr>
            <a:spLocks noGrp="1"/>
          </p:cNvSpPr>
          <p:nvPr>
            <p:ph type="pic" idx="2"/>
          </p:nvPr>
        </p:nvSpPr>
        <p:spPr>
          <a:xfrm>
            <a:off x="-1" y="0"/>
            <a:ext cx="12188825" cy="6858000"/>
          </a:xfrm>
          <a:prstGeom prst="rect">
            <a:avLst/>
          </a:prstGeom>
          <a:solidFill>
            <a:srgbClr val="F2F2F2"/>
          </a:solidFill>
          <a:ln>
            <a:noFill/>
          </a:ln>
        </p:spPr>
      </p:sp>
      <p:sp>
        <p:nvSpPr>
          <p:cNvPr id="174" name="Google Shape;174;p70"/>
          <p:cNvSpPr>
            <a:spLocks noGrp="1"/>
          </p:cNvSpPr>
          <p:nvPr>
            <p:ph type="pic" idx="3"/>
          </p:nvPr>
        </p:nvSpPr>
        <p:spPr>
          <a:xfrm>
            <a:off x="12188825" y="0"/>
            <a:ext cx="12188825" cy="6858000"/>
          </a:xfrm>
          <a:prstGeom prst="rect">
            <a:avLst/>
          </a:prstGeom>
          <a:solidFill>
            <a:srgbClr val="F2F2F2"/>
          </a:solid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4_Placeholder">
  <p:cSld name="34_Placeholder">
    <p:spTree>
      <p:nvGrpSpPr>
        <p:cNvPr id="1" name="Shape 175"/>
        <p:cNvGrpSpPr/>
        <p:nvPr/>
      </p:nvGrpSpPr>
      <p:grpSpPr>
        <a:xfrm>
          <a:off x="0" y="0"/>
          <a:ext cx="0" cy="0"/>
          <a:chOff x="0" y="0"/>
          <a:chExt cx="0" cy="0"/>
        </a:xfrm>
      </p:grpSpPr>
      <p:sp>
        <p:nvSpPr>
          <p:cNvPr id="176" name="Google Shape;176;p71"/>
          <p:cNvSpPr>
            <a:spLocks noGrp="1"/>
          </p:cNvSpPr>
          <p:nvPr>
            <p:ph type="pic" idx="2"/>
          </p:nvPr>
        </p:nvSpPr>
        <p:spPr>
          <a:xfrm>
            <a:off x="4066993" y="5118749"/>
            <a:ext cx="3008376" cy="3008376"/>
          </a:xfrm>
          <a:prstGeom prst="ellipse">
            <a:avLst/>
          </a:prstGeom>
          <a:solidFill>
            <a:srgbClr val="F2F2F2"/>
          </a:solidFill>
          <a:ln>
            <a:noFill/>
          </a:ln>
        </p:spPr>
      </p:sp>
      <p:sp>
        <p:nvSpPr>
          <p:cNvPr id="177" name="Google Shape;177;p71"/>
          <p:cNvSpPr>
            <a:spLocks noGrp="1"/>
          </p:cNvSpPr>
          <p:nvPr>
            <p:ph type="pic" idx="3"/>
          </p:nvPr>
        </p:nvSpPr>
        <p:spPr>
          <a:xfrm>
            <a:off x="10716500" y="5114830"/>
            <a:ext cx="3008376" cy="3008376"/>
          </a:xfrm>
          <a:prstGeom prst="ellipse">
            <a:avLst/>
          </a:prstGeom>
          <a:solidFill>
            <a:srgbClr val="F2F2F2"/>
          </a:solidFill>
          <a:ln>
            <a:noFill/>
          </a:ln>
        </p:spPr>
      </p:sp>
      <p:sp>
        <p:nvSpPr>
          <p:cNvPr id="178" name="Google Shape;178;p71"/>
          <p:cNvSpPr>
            <a:spLocks noGrp="1"/>
          </p:cNvSpPr>
          <p:nvPr>
            <p:ph type="pic" idx="4"/>
          </p:nvPr>
        </p:nvSpPr>
        <p:spPr>
          <a:xfrm>
            <a:off x="17362088" y="5114830"/>
            <a:ext cx="3008376" cy="3008376"/>
          </a:xfrm>
          <a:prstGeom prst="ellipse">
            <a:avLst/>
          </a:prstGeom>
          <a:solidFill>
            <a:srgbClr val="F2F2F2"/>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7_Placeholder">
  <p:cSld name="37_Placeholder">
    <p:spTree>
      <p:nvGrpSpPr>
        <p:cNvPr id="1" name="Shape 179"/>
        <p:cNvGrpSpPr/>
        <p:nvPr/>
      </p:nvGrpSpPr>
      <p:grpSpPr>
        <a:xfrm>
          <a:off x="0" y="0"/>
          <a:ext cx="0" cy="0"/>
          <a:chOff x="0" y="0"/>
          <a:chExt cx="0" cy="0"/>
        </a:xfrm>
      </p:grpSpPr>
      <p:sp>
        <p:nvSpPr>
          <p:cNvPr id="180" name="Google Shape;180;p72"/>
          <p:cNvSpPr>
            <a:spLocks noGrp="1"/>
          </p:cNvSpPr>
          <p:nvPr>
            <p:ph type="pic" idx="2"/>
          </p:nvPr>
        </p:nvSpPr>
        <p:spPr>
          <a:xfrm>
            <a:off x="3902959" y="4849586"/>
            <a:ext cx="4016828" cy="4016828"/>
          </a:xfrm>
          <a:prstGeom prst="ellipse">
            <a:avLst/>
          </a:prstGeom>
          <a:solidFill>
            <a:srgbClr val="F2F2F2"/>
          </a:solid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5_Placeholder">
  <p:cSld name="35_Placeholder">
    <p:spTree>
      <p:nvGrpSpPr>
        <p:cNvPr id="1" name="Shape 181"/>
        <p:cNvGrpSpPr/>
        <p:nvPr/>
      </p:nvGrpSpPr>
      <p:grpSpPr>
        <a:xfrm>
          <a:off x="0" y="0"/>
          <a:ext cx="0" cy="0"/>
          <a:chOff x="0" y="0"/>
          <a:chExt cx="0" cy="0"/>
        </a:xfrm>
      </p:grpSpPr>
      <p:sp>
        <p:nvSpPr>
          <p:cNvPr id="182" name="Google Shape;182;p73"/>
          <p:cNvSpPr>
            <a:spLocks noGrp="1"/>
          </p:cNvSpPr>
          <p:nvPr>
            <p:ph type="pic" idx="2"/>
          </p:nvPr>
        </p:nvSpPr>
        <p:spPr>
          <a:xfrm>
            <a:off x="14670157" y="0"/>
            <a:ext cx="9707493" cy="13716000"/>
          </a:xfrm>
          <a:prstGeom prst="rect">
            <a:avLst/>
          </a:prstGeom>
          <a:solidFill>
            <a:srgbClr val="F2F2F2"/>
          </a:solid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6_Placeholder">
  <p:cSld name="36_Placeholder">
    <p:spTree>
      <p:nvGrpSpPr>
        <p:cNvPr id="1" name="Shape 183"/>
        <p:cNvGrpSpPr/>
        <p:nvPr/>
      </p:nvGrpSpPr>
      <p:grpSpPr>
        <a:xfrm>
          <a:off x="0" y="0"/>
          <a:ext cx="0" cy="0"/>
          <a:chOff x="0" y="0"/>
          <a:chExt cx="0" cy="0"/>
        </a:xfrm>
      </p:grpSpPr>
      <p:sp>
        <p:nvSpPr>
          <p:cNvPr id="184" name="Google Shape;184;p74"/>
          <p:cNvSpPr>
            <a:spLocks noGrp="1"/>
          </p:cNvSpPr>
          <p:nvPr>
            <p:ph type="pic" idx="2"/>
          </p:nvPr>
        </p:nvSpPr>
        <p:spPr>
          <a:xfrm>
            <a:off x="0" y="0"/>
            <a:ext cx="9707493" cy="13716000"/>
          </a:xfrm>
          <a:prstGeom prst="rect">
            <a:avLst/>
          </a:prstGeom>
          <a:solidFill>
            <a:srgbClr val="F2F2F2"/>
          </a:solid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標題及內容" type="obj">
  <p:cSld name="標題及內容">
    <p:spTree>
      <p:nvGrpSpPr>
        <p:cNvPr id="1" name="Shape 41"/>
        <p:cNvGrpSpPr/>
        <p:nvPr/>
      </p:nvGrpSpPr>
      <p:grpSpPr>
        <a:xfrm>
          <a:off x="0" y="0"/>
          <a:ext cx="0" cy="0"/>
          <a:chOff x="0" y="0"/>
          <a:chExt cx="0" cy="0"/>
        </a:xfrm>
      </p:grpSpPr>
      <p:sp>
        <p:nvSpPr>
          <p:cNvPr id="42" name="Google Shape;42;p48"/>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8"/>
          <p:cNvSpPr txBox="1">
            <a:spLocks noGrp="1"/>
          </p:cNvSpPr>
          <p:nvPr>
            <p:ph type="body" idx="1"/>
          </p:nvPr>
        </p:nvSpPr>
        <p:spPr>
          <a:xfrm>
            <a:off x="2133045" y="4206240"/>
            <a:ext cx="20111561" cy="7699248"/>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a:lvl1pPr>
            <a:lvl2pPr marL="1828343" lvl="1" indent="-685629" algn="l">
              <a:lnSpc>
                <a:spcPct val="100000"/>
              </a:lnSpc>
              <a:spcBef>
                <a:spcPts val="1000"/>
              </a:spcBef>
              <a:spcAft>
                <a:spcPts val="0"/>
              </a:spcAft>
              <a:buSzPts val="1800"/>
              <a:buChar char="◦"/>
              <a:defRPr/>
            </a:lvl2pPr>
            <a:lvl3pPr marL="2742514" lvl="2" indent="-685629" algn="l">
              <a:lnSpc>
                <a:spcPct val="100000"/>
              </a:lnSpc>
              <a:spcBef>
                <a:spcPts val="1000"/>
              </a:spcBef>
              <a:spcAft>
                <a:spcPts val="0"/>
              </a:spcAft>
              <a:buSzPts val="1800"/>
              <a:buChar char="◦"/>
              <a:defRPr/>
            </a:lvl3pPr>
            <a:lvl4pPr marL="3656686" lvl="3" indent="-685629" algn="l">
              <a:lnSpc>
                <a:spcPct val="100000"/>
              </a:lnSpc>
              <a:spcBef>
                <a:spcPts val="1000"/>
              </a:spcBef>
              <a:spcAft>
                <a:spcPts val="0"/>
              </a:spcAft>
              <a:buSzPts val="1800"/>
              <a:buChar char="◦"/>
              <a:defRPr/>
            </a:lvl4pPr>
            <a:lvl5pPr marL="4570857" lvl="4" indent="-685629" algn="l">
              <a:lnSpc>
                <a:spcPct val="100000"/>
              </a:lnSpc>
              <a:spcBef>
                <a:spcPts val="1000"/>
              </a:spcBef>
              <a:spcAft>
                <a:spcPts val="0"/>
              </a:spcAft>
              <a:buSzPts val="1800"/>
              <a:buChar char="◦"/>
              <a:defRPr/>
            </a:lvl5pPr>
            <a:lvl6pPr marL="5485028" lvl="5" indent="-685629" algn="l">
              <a:lnSpc>
                <a:spcPct val="100000"/>
              </a:lnSpc>
              <a:spcBef>
                <a:spcPts val="1000"/>
              </a:spcBef>
              <a:spcAft>
                <a:spcPts val="0"/>
              </a:spcAft>
              <a:buSzPts val="1800"/>
              <a:buChar char="◦"/>
              <a:defRPr/>
            </a:lvl6pPr>
            <a:lvl7pPr marL="6399200" lvl="6" indent="-685629" algn="l">
              <a:lnSpc>
                <a:spcPct val="100000"/>
              </a:lnSpc>
              <a:spcBef>
                <a:spcPts val="1000"/>
              </a:spcBef>
              <a:spcAft>
                <a:spcPts val="0"/>
              </a:spcAft>
              <a:buSzPts val="1800"/>
              <a:buChar char="◦"/>
              <a:defRPr/>
            </a:lvl7pPr>
            <a:lvl8pPr marL="7313371" lvl="7" indent="-685629" algn="l">
              <a:lnSpc>
                <a:spcPct val="100000"/>
              </a:lnSpc>
              <a:spcBef>
                <a:spcPts val="1000"/>
              </a:spcBef>
              <a:spcAft>
                <a:spcPts val="0"/>
              </a:spcAft>
              <a:buSzPts val="1800"/>
              <a:buChar char="◦"/>
              <a:defRPr/>
            </a:lvl8pPr>
            <a:lvl9pPr marL="8227543" lvl="8" indent="-685629" algn="l">
              <a:lnSpc>
                <a:spcPct val="100000"/>
              </a:lnSpc>
              <a:spcBef>
                <a:spcPts val="1000"/>
              </a:spcBef>
              <a:spcAft>
                <a:spcPts val="0"/>
              </a:spcAft>
              <a:buSzPts val="1800"/>
              <a:buChar char="◦"/>
              <a:defRPr/>
            </a:lvl9pPr>
          </a:lstStyle>
          <a:p>
            <a:endParaRPr/>
          </a:p>
        </p:txBody>
      </p:sp>
      <p:sp>
        <p:nvSpPr>
          <p:cNvPr id="44" name="Google Shape;44;p48"/>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5" name="Google Shape;45;p48"/>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6" name="Google Shape;46;p48"/>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40323532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4_Placeholder">
    <p:spTree>
      <p:nvGrpSpPr>
        <p:cNvPr id="1" name=""/>
        <p:cNvGrpSpPr/>
        <p:nvPr/>
      </p:nvGrpSpPr>
      <p:grpSpPr>
        <a:xfrm>
          <a:off x="0" y="0"/>
          <a:ext cx="0" cy="0"/>
          <a:chOff x="0" y="0"/>
          <a:chExt cx="0" cy="0"/>
        </a:xfrm>
      </p:grpSpPr>
      <p:sp>
        <p:nvSpPr>
          <p:cNvPr id="7" name="Picture Placeholder 2"/>
          <p:cNvSpPr>
            <a:spLocks noGrp="1"/>
          </p:cNvSpPr>
          <p:nvPr>
            <p:ph type="pic" sz="quarter" idx="26"/>
          </p:nvPr>
        </p:nvSpPr>
        <p:spPr>
          <a:xfrm>
            <a:off x="-1" y="0"/>
            <a:ext cx="24377651" cy="68961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8" name="Picture Placeholder 2"/>
          <p:cNvSpPr>
            <a:spLocks noGrp="1"/>
          </p:cNvSpPr>
          <p:nvPr>
            <p:ph type="pic" sz="quarter" idx="27"/>
          </p:nvPr>
        </p:nvSpPr>
        <p:spPr>
          <a:xfrm>
            <a:off x="-1" y="6896100"/>
            <a:ext cx="24377651" cy="68199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540074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2582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24377650" cy="13716000"/>
          </a:xfrm>
          <a:solidFill>
            <a:schemeClr val="bg1">
              <a:lumMod val="95000"/>
            </a:schemeClr>
          </a:solidFill>
        </p:spPr>
        <p:txBody>
          <a:bodyPr rtlCol="0">
            <a:normAutofit/>
          </a:bodyPr>
          <a:lstStyle/>
          <a:p>
            <a:pPr lvl="0"/>
            <a:endParaRPr lang="en-US" noProof="0"/>
          </a:p>
        </p:txBody>
      </p:sp>
    </p:spTree>
    <p:extLst>
      <p:ext uri="{BB962C8B-B14F-4D97-AF65-F5344CB8AC3E}">
        <p14:creationId xmlns:p14="http://schemas.microsoft.com/office/powerpoint/2010/main" val="12157942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7518400"/>
            <a:ext cx="7897091" cy="6197600"/>
          </a:xfrm>
          <a:solidFill>
            <a:schemeClr val="bg1">
              <a:lumMod val="95000"/>
            </a:schemeClr>
          </a:solidFill>
        </p:spPr>
        <p:txBody>
          <a:bodyPr rtlCol="0">
            <a:normAutofit/>
          </a:bodyPr>
          <a:lstStyle>
            <a:lvl1pPr>
              <a:defRPr sz="2800"/>
            </a:lvl1pPr>
          </a:lstStyle>
          <a:p>
            <a:pPr lvl="0"/>
            <a:endParaRPr lang="en-US" noProof="0"/>
          </a:p>
        </p:txBody>
      </p:sp>
      <p:sp>
        <p:nvSpPr>
          <p:cNvPr id="13" name="Picture Placeholder 8"/>
          <p:cNvSpPr>
            <a:spLocks noGrp="1"/>
          </p:cNvSpPr>
          <p:nvPr>
            <p:ph type="pic" sz="quarter" idx="11"/>
          </p:nvPr>
        </p:nvSpPr>
        <p:spPr>
          <a:xfrm>
            <a:off x="8236346" y="7518400"/>
            <a:ext cx="7897214" cy="6197600"/>
          </a:xfrm>
          <a:solidFill>
            <a:schemeClr val="bg1">
              <a:lumMod val="95000"/>
            </a:schemeClr>
          </a:solidFill>
        </p:spPr>
        <p:txBody>
          <a:bodyPr rtlCol="0">
            <a:normAutofit/>
          </a:bodyPr>
          <a:lstStyle>
            <a:lvl1pPr>
              <a:defRPr sz="2800"/>
            </a:lvl1pPr>
          </a:lstStyle>
          <a:p>
            <a:pPr lvl="0"/>
            <a:endParaRPr lang="en-US" noProof="0"/>
          </a:p>
        </p:txBody>
      </p:sp>
      <p:sp>
        <p:nvSpPr>
          <p:cNvPr id="14" name="Picture Placeholder 8"/>
          <p:cNvSpPr>
            <a:spLocks noGrp="1"/>
          </p:cNvSpPr>
          <p:nvPr>
            <p:ph type="pic" sz="quarter" idx="12"/>
          </p:nvPr>
        </p:nvSpPr>
        <p:spPr>
          <a:xfrm>
            <a:off x="16472815" y="7518400"/>
            <a:ext cx="7904835" cy="6197600"/>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5286577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2090562" y="3560133"/>
            <a:ext cx="6595731" cy="6595731"/>
          </a:xfrm>
          <a:prstGeom prst="ellipse">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9911883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0" y="8556171"/>
            <a:ext cx="24377650" cy="515982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5232682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Placeholder Slide">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2495095" y="4208277"/>
            <a:ext cx="6008915" cy="601357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1" name="Picture Placeholder 8"/>
          <p:cNvSpPr>
            <a:spLocks noGrp="1"/>
          </p:cNvSpPr>
          <p:nvPr>
            <p:ph type="pic" sz="quarter" idx="11"/>
          </p:nvPr>
        </p:nvSpPr>
        <p:spPr>
          <a:xfrm>
            <a:off x="9146267" y="4208277"/>
            <a:ext cx="6008915" cy="601357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2" name="Picture Placeholder 8"/>
          <p:cNvSpPr>
            <a:spLocks noGrp="1"/>
          </p:cNvSpPr>
          <p:nvPr>
            <p:ph type="pic" sz="quarter" idx="12"/>
          </p:nvPr>
        </p:nvSpPr>
        <p:spPr>
          <a:xfrm>
            <a:off x="15797438" y="4208277"/>
            <a:ext cx="6008915" cy="6013578"/>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9378017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7822744" y="7365994"/>
            <a:ext cx="8503920" cy="6350006"/>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4975801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10216054" y="4381947"/>
            <a:ext cx="3862836"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9" name="Picture Placeholder 8"/>
          <p:cNvSpPr>
            <a:spLocks noGrp="1"/>
          </p:cNvSpPr>
          <p:nvPr>
            <p:ph type="pic" sz="quarter" idx="13"/>
          </p:nvPr>
        </p:nvSpPr>
        <p:spPr>
          <a:xfrm>
            <a:off x="15136592" y="4336976"/>
            <a:ext cx="3918857" cy="6971999"/>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0" name="Picture Placeholder 8"/>
          <p:cNvSpPr>
            <a:spLocks noGrp="1"/>
          </p:cNvSpPr>
          <p:nvPr>
            <p:ph type="pic" sz="quarter" idx="14"/>
          </p:nvPr>
        </p:nvSpPr>
        <p:spPr>
          <a:xfrm>
            <a:off x="5314495" y="4336976"/>
            <a:ext cx="3918857" cy="697199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6289294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Placeholder Slid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2448627" y="2028911"/>
            <a:ext cx="7132320" cy="9537191"/>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0675284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4"/>
          </p:nvPr>
        </p:nvSpPr>
        <p:spPr>
          <a:xfrm>
            <a:off x="14078131" y="2028911"/>
            <a:ext cx="7132320" cy="9537191"/>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2517136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Macbook Air">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7842600" y="4966814"/>
            <a:ext cx="8681400" cy="5500561"/>
          </a:xfrm>
          <a:solidFill>
            <a:schemeClr val="bg1">
              <a:lumMod val="95000"/>
            </a:schemeClr>
          </a:solidFill>
        </p:spPr>
      </p:sp>
    </p:spTree>
    <p:extLst>
      <p:ext uri="{BB962C8B-B14F-4D97-AF65-F5344CB8AC3E}">
        <p14:creationId xmlns:p14="http://schemas.microsoft.com/office/powerpoint/2010/main" val="21212928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Behind the Scenes">
    <p:spTree>
      <p:nvGrpSpPr>
        <p:cNvPr id="1" name=""/>
        <p:cNvGrpSpPr/>
        <p:nvPr/>
      </p:nvGrpSpPr>
      <p:grpSpPr>
        <a:xfrm>
          <a:off x="0" y="0"/>
          <a:ext cx="0" cy="0"/>
          <a:chOff x="0" y="0"/>
          <a:chExt cx="0" cy="0"/>
        </a:xfrm>
      </p:grpSpPr>
      <p:sp>
        <p:nvSpPr>
          <p:cNvPr id="3" name="Picture Placeholder 25"/>
          <p:cNvSpPr>
            <a:spLocks noGrp="1"/>
          </p:cNvSpPr>
          <p:nvPr>
            <p:ph type="pic" sz="quarter" idx="4294967295"/>
          </p:nvPr>
        </p:nvSpPr>
        <p:spPr>
          <a:xfrm>
            <a:off x="1827632" y="5618816"/>
            <a:ext cx="9354265" cy="5820149"/>
          </a:xfrm>
          <a:solidFill>
            <a:schemeClr val="bg1">
              <a:lumMod val="95000"/>
            </a:schemeClr>
          </a:solidFill>
        </p:spPr>
      </p:sp>
    </p:spTree>
    <p:extLst>
      <p:ext uri="{BB962C8B-B14F-4D97-AF65-F5344CB8AC3E}">
        <p14:creationId xmlns:p14="http://schemas.microsoft.com/office/powerpoint/2010/main" val="31037010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888423" y="5650798"/>
            <a:ext cx="9309100" cy="5756275"/>
          </a:xfrm>
          <a:solidFill>
            <a:schemeClr val="bg1">
              <a:lumMod val="95000"/>
            </a:schemeClr>
          </a:solidFill>
        </p:spPr>
        <p:txBody>
          <a:bodyPr rtlCol="0">
            <a:normAutofit/>
          </a:bodyPr>
          <a:lstStyle>
            <a:lvl1pPr>
              <a:defRPr sz="2000"/>
            </a:lvl1pPr>
          </a:lstStyle>
          <a:p>
            <a:pPr lvl="0"/>
            <a:endParaRPr lang="en-US" noProof="0"/>
          </a:p>
        </p:txBody>
      </p:sp>
    </p:spTree>
    <p:extLst>
      <p:ext uri="{BB962C8B-B14F-4D97-AF65-F5344CB8AC3E}">
        <p14:creationId xmlns:p14="http://schemas.microsoft.com/office/powerpoint/2010/main" val="16841773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1768475" y="3419061"/>
            <a:ext cx="6620468" cy="10296939"/>
          </a:xfrm>
          <a:solidFill>
            <a:schemeClr val="bg1">
              <a:lumMod val="95000"/>
            </a:schemeClr>
          </a:solidFill>
        </p:spPr>
        <p:txBody>
          <a:bodyPr rtlCol="0">
            <a:normAutofit/>
          </a:bodyPr>
          <a:lstStyle>
            <a:lvl1pPr>
              <a:defRPr sz="2800"/>
            </a:lvl1pPr>
          </a:lstStyle>
          <a:p>
            <a:pPr lvl="0"/>
            <a:endParaRPr lang="en-US" noProof="0"/>
          </a:p>
        </p:txBody>
      </p:sp>
      <p:sp>
        <p:nvSpPr>
          <p:cNvPr id="14" name="Picture Placeholder 2"/>
          <p:cNvSpPr>
            <a:spLocks noGrp="1"/>
          </p:cNvSpPr>
          <p:nvPr>
            <p:ph type="pic" sz="quarter" idx="15"/>
          </p:nvPr>
        </p:nvSpPr>
        <p:spPr>
          <a:xfrm>
            <a:off x="8954791" y="3419062"/>
            <a:ext cx="6620468" cy="4353340"/>
          </a:xfrm>
          <a:solidFill>
            <a:schemeClr val="bg1">
              <a:lumMod val="95000"/>
            </a:schemeClr>
          </a:solidFill>
        </p:spPr>
        <p:txBody>
          <a:bodyPr rtlCol="0">
            <a:normAutofit/>
          </a:bodyPr>
          <a:lstStyle>
            <a:lvl1pPr>
              <a:defRPr sz="2800"/>
            </a:lvl1pPr>
          </a:lstStyle>
          <a:p>
            <a:pPr lvl="0"/>
            <a:endParaRPr lang="en-US" noProof="0"/>
          </a:p>
        </p:txBody>
      </p:sp>
      <p:sp>
        <p:nvSpPr>
          <p:cNvPr id="15" name="Picture Placeholder 2"/>
          <p:cNvSpPr>
            <a:spLocks noGrp="1"/>
          </p:cNvSpPr>
          <p:nvPr>
            <p:ph type="pic" sz="quarter" idx="16"/>
          </p:nvPr>
        </p:nvSpPr>
        <p:spPr>
          <a:xfrm>
            <a:off x="9039201" y="8361647"/>
            <a:ext cx="6536058" cy="5354352"/>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786412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16122057" y="3419061"/>
            <a:ext cx="6620468" cy="10296939"/>
          </a:xfrm>
          <a:solidFill>
            <a:schemeClr val="bg1">
              <a:lumMod val="95000"/>
            </a:schemeClr>
          </a:solidFill>
        </p:spPr>
        <p:txBody>
          <a:bodyPr rtlCol="0">
            <a:normAutofit/>
          </a:bodyPr>
          <a:lstStyle>
            <a:lvl1pPr>
              <a:defRPr sz="2800"/>
            </a:lvl1pPr>
          </a:lstStyle>
          <a:p>
            <a:pPr lvl="0"/>
            <a:endParaRPr lang="en-US" noProof="0"/>
          </a:p>
        </p:txBody>
      </p:sp>
      <p:sp>
        <p:nvSpPr>
          <p:cNvPr id="8" name="Picture Placeholder 2"/>
          <p:cNvSpPr>
            <a:spLocks noGrp="1"/>
          </p:cNvSpPr>
          <p:nvPr>
            <p:ph type="pic" sz="quarter" idx="15"/>
          </p:nvPr>
        </p:nvSpPr>
        <p:spPr>
          <a:xfrm>
            <a:off x="8935741" y="3419061"/>
            <a:ext cx="6620468" cy="4353340"/>
          </a:xfrm>
          <a:solidFill>
            <a:schemeClr val="bg1">
              <a:lumMod val="95000"/>
            </a:schemeClr>
          </a:solidFill>
        </p:spPr>
        <p:txBody>
          <a:bodyPr rtlCol="0">
            <a:normAutofit/>
          </a:bodyPr>
          <a:lstStyle>
            <a:lvl1pPr>
              <a:defRPr sz="2800"/>
            </a:lvl1pPr>
          </a:lstStyle>
          <a:p>
            <a:pPr lvl="0"/>
            <a:endParaRPr lang="en-US" noProof="0"/>
          </a:p>
        </p:txBody>
      </p:sp>
      <p:sp>
        <p:nvSpPr>
          <p:cNvPr id="9" name="Picture Placeholder 2"/>
          <p:cNvSpPr>
            <a:spLocks noGrp="1"/>
          </p:cNvSpPr>
          <p:nvPr>
            <p:ph type="pic" sz="quarter" idx="16"/>
          </p:nvPr>
        </p:nvSpPr>
        <p:spPr>
          <a:xfrm>
            <a:off x="8935741" y="8361647"/>
            <a:ext cx="6536058" cy="5354352"/>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5233397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7734465" cy="13716000"/>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197022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6643185" y="0"/>
            <a:ext cx="7734465" cy="13716000"/>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1223451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ogos 1">
    <p:spTree>
      <p:nvGrpSpPr>
        <p:cNvPr id="1" name=""/>
        <p:cNvGrpSpPr/>
        <p:nvPr/>
      </p:nvGrpSpPr>
      <p:grpSpPr>
        <a:xfrm>
          <a:off x="0" y="0"/>
          <a:ext cx="0" cy="0"/>
          <a:chOff x="0" y="0"/>
          <a:chExt cx="0" cy="0"/>
        </a:xfrm>
      </p:grpSpPr>
      <p:sp>
        <p:nvSpPr>
          <p:cNvPr id="15" name="Picture Placeholder 17"/>
          <p:cNvSpPr>
            <a:spLocks noGrp="1"/>
          </p:cNvSpPr>
          <p:nvPr>
            <p:ph type="pic" sz="quarter" idx="14"/>
          </p:nvPr>
        </p:nvSpPr>
        <p:spPr>
          <a:xfrm>
            <a:off x="2477148" y="5398510"/>
            <a:ext cx="5387546" cy="2669056"/>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16" name="Picture Placeholder 17"/>
          <p:cNvSpPr>
            <a:spLocks noGrp="1"/>
          </p:cNvSpPr>
          <p:nvPr>
            <p:ph type="pic" sz="quarter" idx="15"/>
          </p:nvPr>
        </p:nvSpPr>
        <p:spPr>
          <a:xfrm>
            <a:off x="9495052" y="5398508"/>
            <a:ext cx="5387546" cy="2669057"/>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17" name="Picture Placeholder 17"/>
          <p:cNvSpPr>
            <a:spLocks noGrp="1"/>
          </p:cNvSpPr>
          <p:nvPr>
            <p:ph type="pic" sz="quarter" idx="16"/>
          </p:nvPr>
        </p:nvSpPr>
        <p:spPr>
          <a:xfrm>
            <a:off x="2477148" y="8747193"/>
            <a:ext cx="5387546" cy="2669056"/>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18" name="Picture Placeholder 17"/>
          <p:cNvSpPr>
            <a:spLocks noGrp="1"/>
          </p:cNvSpPr>
          <p:nvPr>
            <p:ph type="pic" sz="quarter" idx="17"/>
          </p:nvPr>
        </p:nvSpPr>
        <p:spPr>
          <a:xfrm>
            <a:off x="9495052" y="8747191"/>
            <a:ext cx="5387546" cy="2669057"/>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19" name="Picture Placeholder 17"/>
          <p:cNvSpPr>
            <a:spLocks noGrp="1"/>
          </p:cNvSpPr>
          <p:nvPr>
            <p:ph type="pic" sz="quarter" idx="18"/>
          </p:nvPr>
        </p:nvSpPr>
        <p:spPr>
          <a:xfrm>
            <a:off x="16464262" y="5398507"/>
            <a:ext cx="5387546" cy="2669057"/>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20" name="Picture Placeholder 17"/>
          <p:cNvSpPr>
            <a:spLocks noGrp="1"/>
          </p:cNvSpPr>
          <p:nvPr>
            <p:ph type="pic" sz="quarter" idx="19"/>
          </p:nvPr>
        </p:nvSpPr>
        <p:spPr>
          <a:xfrm>
            <a:off x="16464262" y="8747191"/>
            <a:ext cx="5387546" cy="2669057"/>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Tree>
    <p:extLst>
      <p:ext uri="{BB962C8B-B14F-4D97-AF65-F5344CB8AC3E}">
        <p14:creationId xmlns:p14="http://schemas.microsoft.com/office/powerpoint/2010/main" val="35372585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34" name="Picture Placeholder 17"/>
          <p:cNvSpPr>
            <a:spLocks noGrp="1"/>
          </p:cNvSpPr>
          <p:nvPr>
            <p:ph type="pic" sz="quarter" idx="18"/>
          </p:nvPr>
        </p:nvSpPr>
        <p:spPr>
          <a:xfrm>
            <a:off x="2378754" y="2225977"/>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35" name="Picture Placeholder 17"/>
          <p:cNvSpPr>
            <a:spLocks noGrp="1"/>
          </p:cNvSpPr>
          <p:nvPr>
            <p:ph type="pic" sz="quarter" idx="19"/>
          </p:nvPr>
        </p:nvSpPr>
        <p:spPr>
          <a:xfrm>
            <a:off x="5788866" y="2225977"/>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36" name="Picture Placeholder 17"/>
          <p:cNvSpPr>
            <a:spLocks noGrp="1"/>
          </p:cNvSpPr>
          <p:nvPr>
            <p:ph type="pic" sz="quarter" idx="20"/>
          </p:nvPr>
        </p:nvSpPr>
        <p:spPr>
          <a:xfrm>
            <a:off x="9198978" y="2227111"/>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37" name="Picture Placeholder 17"/>
          <p:cNvSpPr>
            <a:spLocks noGrp="1"/>
          </p:cNvSpPr>
          <p:nvPr>
            <p:ph type="pic" sz="quarter" idx="21"/>
          </p:nvPr>
        </p:nvSpPr>
        <p:spPr>
          <a:xfrm>
            <a:off x="2378754" y="5599644"/>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38" name="Picture Placeholder 17"/>
          <p:cNvSpPr>
            <a:spLocks noGrp="1"/>
          </p:cNvSpPr>
          <p:nvPr>
            <p:ph type="pic" sz="quarter" idx="22"/>
          </p:nvPr>
        </p:nvSpPr>
        <p:spPr>
          <a:xfrm>
            <a:off x="5788866" y="5599644"/>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39" name="Picture Placeholder 17"/>
          <p:cNvSpPr>
            <a:spLocks noGrp="1"/>
          </p:cNvSpPr>
          <p:nvPr>
            <p:ph type="pic" sz="quarter" idx="23"/>
          </p:nvPr>
        </p:nvSpPr>
        <p:spPr>
          <a:xfrm>
            <a:off x="9198978" y="5600778"/>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40" name="Picture Placeholder 17"/>
          <p:cNvSpPr>
            <a:spLocks noGrp="1"/>
          </p:cNvSpPr>
          <p:nvPr>
            <p:ph type="pic" sz="quarter" idx="24"/>
          </p:nvPr>
        </p:nvSpPr>
        <p:spPr>
          <a:xfrm>
            <a:off x="2378754" y="9017259"/>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41" name="Picture Placeholder 17"/>
          <p:cNvSpPr>
            <a:spLocks noGrp="1"/>
          </p:cNvSpPr>
          <p:nvPr>
            <p:ph type="pic" sz="quarter" idx="25"/>
          </p:nvPr>
        </p:nvSpPr>
        <p:spPr>
          <a:xfrm>
            <a:off x="5788866" y="9017259"/>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
        <p:nvSpPr>
          <p:cNvPr id="42" name="Picture Placeholder 17"/>
          <p:cNvSpPr>
            <a:spLocks noGrp="1"/>
          </p:cNvSpPr>
          <p:nvPr>
            <p:ph type="pic" sz="quarter" idx="26"/>
          </p:nvPr>
        </p:nvSpPr>
        <p:spPr>
          <a:xfrm>
            <a:off x="9198978" y="9018393"/>
            <a:ext cx="2505342" cy="2497692"/>
          </a:xfrm>
          <a:solidFill>
            <a:schemeClr val="bg1">
              <a:lumMod val="95000"/>
            </a:schemeClr>
          </a:solidFill>
        </p:spPr>
        <p:txBody>
          <a:bodyPr rtlCol="0">
            <a:normAutofit/>
          </a:bodyPr>
          <a:lstStyle>
            <a:lvl1pPr marL="0" indent="0">
              <a:buNone/>
              <a:defRPr sz="2799">
                <a:solidFill>
                  <a:schemeClr val="tx1"/>
                </a:solidFill>
              </a:defRPr>
            </a:lvl1pPr>
          </a:lstStyle>
          <a:p>
            <a:pPr lvl="0"/>
            <a:endParaRPr lang="en-US" noProof="0" dirty="0"/>
          </a:p>
        </p:txBody>
      </p:sp>
    </p:spTree>
    <p:extLst>
      <p:ext uri="{BB962C8B-B14F-4D97-AF65-F5344CB8AC3E}">
        <p14:creationId xmlns:p14="http://schemas.microsoft.com/office/powerpoint/2010/main" val="30903468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2_Portfolio Three">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1444622" y="3960742"/>
            <a:ext cx="5276851" cy="4186778"/>
          </a:xfrm>
          <a:solidFill>
            <a:schemeClr val="bg1">
              <a:lumMod val="95000"/>
            </a:schemeClr>
          </a:solidFill>
        </p:spPr>
        <p:txBody>
          <a:bodyPr rtlCol="0">
            <a:normAutofit/>
          </a:bodyPr>
          <a:lstStyle>
            <a:lvl1pPr>
              <a:defRPr sz="1600"/>
            </a:lvl1pPr>
          </a:lstStyle>
          <a:p>
            <a:pPr lvl="0"/>
            <a:endParaRPr lang="en-US" noProof="0"/>
          </a:p>
        </p:txBody>
      </p:sp>
      <p:sp>
        <p:nvSpPr>
          <p:cNvPr id="15" name="Picture Placeholder 2"/>
          <p:cNvSpPr>
            <a:spLocks noGrp="1"/>
          </p:cNvSpPr>
          <p:nvPr>
            <p:ph type="pic" sz="quarter" idx="12"/>
          </p:nvPr>
        </p:nvSpPr>
        <p:spPr>
          <a:xfrm>
            <a:off x="6988173" y="3960741"/>
            <a:ext cx="5276851" cy="4186778"/>
          </a:xfrm>
          <a:solidFill>
            <a:schemeClr val="bg1">
              <a:lumMod val="95000"/>
            </a:schemeClr>
          </a:solidFill>
        </p:spPr>
        <p:txBody>
          <a:bodyPr rtlCol="0">
            <a:normAutofit/>
          </a:bodyPr>
          <a:lstStyle>
            <a:lvl1pPr>
              <a:defRPr sz="1600"/>
            </a:lvl1pPr>
          </a:lstStyle>
          <a:p>
            <a:pPr lvl="0"/>
            <a:endParaRPr lang="en-US" noProof="0"/>
          </a:p>
        </p:txBody>
      </p:sp>
      <p:sp>
        <p:nvSpPr>
          <p:cNvPr id="16" name="Picture Placeholder 2"/>
          <p:cNvSpPr>
            <a:spLocks noGrp="1"/>
          </p:cNvSpPr>
          <p:nvPr>
            <p:ph type="pic" sz="quarter" idx="13"/>
          </p:nvPr>
        </p:nvSpPr>
        <p:spPr>
          <a:xfrm>
            <a:off x="1444622" y="8411885"/>
            <a:ext cx="5276851" cy="4186778"/>
          </a:xfrm>
          <a:solidFill>
            <a:schemeClr val="bg1">
              <a:lumMod val="95000"/>
            </a:schemeClr>
          </a:solidFill>
        </p:spPr>
        <p:txBody>
          <a:bodyPr rtlCol="0">
            <a:normAutofit/>
          </a:bodyPr>
          <a:lstStyle>
            <a:lvl1pPr>
              <a:defRPr sz="1600"/>
            </a:lvl1pPr>
          </a:lstStyle>
          <a:p>
            <a:pPr lvl="0"/>
            <a:endParaRPr lang="en-US" noProof="0"/>
          </a:p>
        </p:txBody>
      </p:sp>
      <p:sp>
        <p:nvSpPr>
          <p:cNvPr id="17" name="Picture Placeholder 2"/>
          <p:cNvSpPr>
            <a:spLocks noGrp="1"/>
          </p:cNvSpPr>
          <p:nvPr>
            <p:ph type="pic" sz="quarter" idx="14"/>
          </p:nvPr>
        </p:nvSpPr>
        <p:spPr>
          <a:xfrm>
            <a:off x="6988173" y="8411884"/>
            <a:ext cx="5276851" cy="4186778"/>
          </a:xfrm>
          <a:solidFill>
            <a:schemeClr val="bg1">
              <a:lumMod val="95000"/>
            </a:schemeClr>
          </a:solidFill>
        </p:spPr>
        <p:txBody>
          <a:bodyPr rtlCol="0">
            <a:normAutofit/>
          </a:bodyPr>
          <a:lstStyle>
            <a:lvl1pPr>
              <a:defRPr sz="1600"/>
            </a:lvl1pPr>
          </a:lstStyle>
          <a:p>
            <a:pPr lvl="0"/>
            <a:endParaRPr lang="en-US" noProof="0"/>
          </a:p>
        </p:txBody>
      </p:sp>
    </p:spTree>
    <p:extLst>
      <p:ext uri="{BB962C8B-B14F-4D97-AF65-F5344CB8AC3E}">
        <p14:creationId xmlns:p14="http://schemas.microsoft.com/office/powerpoint/2010/main" val="4214760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Placeholder">
    <p:spTree>
      <p:nvGrpSpPr>
        <p:cNvPr id="1" name=""/>
        <p:cNvGrpSpPr/>
        <p:nvPr/>
      </p:nvGrpSpPr>
      <p:grpSpPr>
        <a:xfrm>
          <a:off x="0" y="0"/>
          <a:ext cx="0" cy="0"/>
          <a:chOff x="0" y="0"/>
          <a:chExt cx="0" cy="0"/>
        </a:xfrm>
      </p:grpSpPr>
      <p:sp>
        <p:nvSpPr>
          <p:cNvPr id="12" name="Picture Placeholder 2"/>
          <p:cNvSpPr>
            <a:spLocks noGrp="1"/>
          </p:cNvSpPr>
          <p:nvPr>
            <p:ph type="pic" sz="quarter" idx="14"/>
          </p:nvPr>
        </p:nvSpPr>
        <p:spPr>
          <a:xfrm>
            <a:off x="-1" y="2982733"/>
            <a:ext cx="18815538" cy="6611814"/>
          </a:xfrm>
          <a:solidFill>
            <a:schemeClr val="bg1">
              <a:lumMod val="95000"/>
            </a:schemeClr>
          </a:solidFill>
        </p:spPr>
        <p:txBody>
          <a:bodyPr rtlCol="0">
            <a:normAutofit/>
          </a:bodyPr>
          <a:lstStyle>
            <a:lvl1pPr>
              <a:defRPr sz="2800"/>
            </a:lvl1pPr>
          </a:lstStyle>
          <a:p>
            <a:pPr lvl="0"/>
            <a:endParaRPr lang="en-US" noProof="0"/>
          </a:p>
        </p:txBody>
      </p:sp>
      <p:sp>
        <p:nvSpPr>
          <p:cNvPr id="17" name="Picture Placeholder 2"/>
          <p:cNvSpPr>
            <a:spLocks noGrp="1"/>
          </p:cNvSpPr>
          <p:nvPr>
            <p:ph type="pic" sz="quarter" idx="16"/>
          </p:nvPr>
        </p:nvSpPr>
        <p:spPr>
          <a:xfrm>
            <a:off x="18815539" y="1"/>
            <a:ext cx="5562112" cy="6611814"/>
          </a:xfrm>
          <a:solidFill>
            <a:schemeClr val="bg1">
              <a:lumMod val="95000"/>
            </a:schemeClr>
          </a:solidFill>
        </p:spPr>
        <p:txBody>
          <a:bodyPr rtlCol="0">
            <a:normAutofit/>
          </a:bodyPr>
          <a:lstStyle>
            <a:lvl1pPr>
              <a:defRPr sz="2800"/>
            </a:lvl1pPr>
          </a:lstStyle>
          <a:p>
            <a:pPr lvl="0"/>
            <a:endParaRPr lang="en-US" noProof="0"/>
          </a:p>
        </p:txBody>
      </p:sp>
      <p:sp>
        <p:nvSpPr>
          <p:cNvPr id="18" name="Picture Placeholder 2"/>
          <p:cNvSpPr>
            <a:spLocks noGrp="1"/>
          </p:cNvSpPr>
          <p:nvPr>
            <p:ph type="pic" sz="quarter" idx="17"/>
          </p:nvPr>
        </p:nvSpPr>
        <p:spPr>
          <a:xfrm>
            <a:off x="18815538" y="6611814"/>
            <a:ext cx="5562112" cy="7104185"/>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44623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Placeholder">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1" y="0"/>
            <a:ext cx="6091253" cy="5791200"/>
          </a:xfrm>
          <a:solidFill>
            <a:schemeClr val="bg1">
              <a:lumMod val="95000"/>
            </a:schemeClr>
          </a:solidFill>
        </p:spPr>
        <p:txBody>
          <a:bodyPr rtlCol="0">
            <a:normAutofit/>
          </a:bodyPr>
          <a:lstStyle>
            <a:lvl1pPr>
              <a:defRPr sz="2800"/>
            </a:lvl1pPr>
          </a:lstStyle>
          <a:p>
            <a:pPr lvl="0"/>
            <a:endParaRPr lang="en-US" noProof="0"/>
          </a:p>
        </p:txBody>
      </p:sp>
      <p:sp>
        <p:nvSpPr>
          <p:cNvPr id="15" name="Picture Placeholder 2"/>
          <p:cNvSpPr>
            <a:spLocks noGrp="1"/>
          </p:cNvSpPr>
          <p:nvPr>
            <p:ph type="pic" sz="quarter" idx="17"/>
          </p:nvPr>
        </p:nvSpPr>
        <p:spPr>
          <a:xfrm>
            <a:off x="6091253" y="0"/>
            <a:ext cx="6091253" cy="5791200"/>
          </a:xfr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18"/>
          </p:nvPr>
        </p:nvSpPr>
        <p:spPr>
          <a:xfrm>
            <a:off x="12188824" y="0"/>
            <a:ext cx="6091253" cy="5791200"/>
          </a:xfrm>
          <a:solidFill>
            <a:schemeClr val="bg1">
              <a:lumMod val="95000"/>
            </a:schemeClr>
          </a:solidFill>
        </p:spPr>
        <p:txBody>
          <a:bodyPr rtlCol="0">
            <a:normAutofit/>
          </a:bodyPr>
          <a:lstStyle>
            <a:lvl1pPr>
              <a:defRPr sz="2800"/>
            </a:lvl1pPr>
          </a:lstStyle>
          <a:p>
            <a:pPr lvl="0"/>
            <a:endParaRPr lang="en-US" noProof="0"/>
          </a:p>
        </p:txBody>
      </p:sp>
      <p:sp>
        <p:nvSpPr>
          <p:cNvPr id="20" name="Picture Placeholder 2"/>
          <p:cNvSpPr>
            <a:spLocks noGrp="1"/>
          </p:cNvSpPr>
          <p:nvPr>
            <p:ph type="pic" sz="quarter" idx="19"/>
          </p:nvPr>
        </p:nvSpPr>
        <p:spPr>
          <a:xfrm>
            <a:off x="18280078" y="0"/>
            <a:ext cx="6091253" cy="5791200"/>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569525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0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0" y="0"/>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2" name="Picture Placeholder 2"/>
          <p:cNvSpPr>
            <a:spLocks noGrp="1"/>
          </p:cNvSpPr>
          <p:nvPr>
            <p:ph type="pic" sz="quarter" idx="19"/>
          </p:nvPr>
        </p:nvSpPr>
        <p:spPr>
          <a:xfrm>
            <a:off x="6369553" y="0"/>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3" name="Picture Placeholder 2"/>
          <p:cNvSpPr>
            <a:spLocks noGrp="1"/>
          </p:cNvSpPr>
          <p:nvPr>
            <p:ph type="pic" sz="quarter" idx="20"/>
          </p:nvPr>
        </p:nvSpPr>
        <p:spPr>
          <a:xfrm>
            <a:off x="0" y="6994383"/>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4" name="Picture Placeholder 2"/>
          <p:cNvSpPr>
            <a:spLocks noGrp="1"/>
          </p:cNvSpPr>
          <p:nvPr>
            <p:ph type="pic" sz="quarter" idx="21"/>
          </p:nvPr>
        </p:nvSpPr>
        <p:spPr>
          <a:xfrm>
            <a:off x="6369553" y="6994383"/>
            <a:ext cx="6059471" cy="6721618"/>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529506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11916843" y="0"/>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2" name="Picture Placeholder 2"/>
          <p:cNvSpPr>
            <a:spLocks noGrp="1"/>
          </p:cNvSpPr>
          <p:nvPr>
            <p:ph type="pic" sz="quarter" idx="19"/>
          </p:nvPr>
        </p:nvSpPr>
        <p:spPr>
          <a:xfrm>
            <a:off x="18286396" y="0"/>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3" name="Picture Placeholder 2"/>
          <p:cNvSpPr>
            <a:spLocks noGrp="1"/>
          </p:cNvSpPr>
          <p:nvPr>
            <p:ph type="pic" sz="quarter" idx="20"/>
          </p:nvPr>
        </p:nvSpPr>
        <p:spPr>
          <a:xfrm>
            <a:off x="11916843" y="6994383"/>
            <a:ext cx="6091254" cy="6721618"/>
          </a:xfrm>
          <a:solidFill>
            <a:schemeClr val="bg1">
              <a:lumMod val="95000"/>
            </a:schemeClr>
          </a:solidFill>
        </p:spPr>
        <p:txBody>
          <a:bodyPr rtlCol="0">
            <a:normAutofit/>
          </a:bodyPr>
          <a:lstStyle>
            <a:lvl1pPr>
              <a:defRPr sz="2800"/>
            </a:lvl1pPr>
          </a:lstStyle>
          <a:p>
            <a:pPr lvl="0"/>
            <a:endParaRPr lang="en-US" noProof="0"/>
          </a:p>
        </p:txBody>
      </p:sp>
      <p:sp>
        <p:nvSpPr>
          <p:cNvPr id="24" name="Picture Placeholder 2"/>
          <p:cNvSpPr>
            <a:spLocks noGrp="1"/>
          </p:cNvSpPr>
          <p:nvPr>
            <p:ph type="pic" sz="quarter" idx="21"/>
          </p:nvPr>
        </p:nvSpPr>
        <p:spPr>
          <a:xfrm>
            <a:off x="18286396" y="6994383"/>
            <a:ext cx="6059471" cy="6721618"/>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6244856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9303025" y="0"/>
            <a:ext cx="4921382" cy="6781800"/>
          </a:xfrm>
          <a:solidFill>
            <a:schemeClr val="bg1">
              <a:lumMod val="95000"/>
            </a:schemeClr>
          </a:solidFill>
        </p:spPr>
        <p:txBody>
          <a:bodyPr rtlCol="0">
            <a:normAutofit/>
          </a:bodyPr>
          <a:lstStyle>
            <a:lvl1pPr>
              <a:defRPr sz="2800"/>
            </a:lvl1pPr>
          </a:lstStyle>
          <a:p>
            <a:pPr lvl="0"/>
            <a:endParaRPr lang="en-US" noProof="0"/>
          </a:p>
        </p:txBody>
      </p:sp>
      <p:sp>
        <p:nvSpPr>
          <p:cNvPr id="18" name="Picture Placeholder 2"/>
          <p:cNvSpPr>
            <a:spLocks noGrp="1"/>
          </p:cNvSpPr>
          <p:nvPr>
            <p:ph type="pic" sz="quarter" idx="22"/>
          </p:nvPr>
        </p:nvSpPr>
        <p:spPr>
          <a:xfrm>
            <a:off x="9303526" y="6980430"/>
            <a:ext cx="4921382" cy="6735570"/>
          </a:xfr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3"/>
          </p:nvPr>
        </p:nvSpPr>
        <p:spPr>
          <a:xfrm>
            <a:off x="14442904" y="0"/>
            <a:ext cx="4839009" cy="4989518"/>
          </a:xfrm>
          <a:solidFill>
            <a:schemeClr val="bg1">
              <a:lumMod val="95000"/>
            </a:schemeClr>
          </a:solidFill>
        </p:spPr>
        <p:txBody>
          <a:bodyPr rtlCol="0">
            <a:normAutofit/>
          </a:bodyPr>
          <a:lstStyle>
            <a:lvl1pPr>
              <a:defRPr sz="2800"/>
            </a:lvl1pPr>
          </a:lstStyle>
          <a:p>
            <a:pPr lvl="0"/>
            <a:endParaRPr lang="en-US" noProof="0"/>
          </a:p>
        </p:txBody>
      </p:sp>
      <p:sp>
        <p:nvSpPr>
          <p:cNvPr id="20" name="Picture Placeholder 2"/>
          <p:cNvSpPr>
            <a:spLocks noGrp="1"/>
          </p:cNvSpPr>
          <p:nvPr>
            <p:ph type="pic" sz="quarter" idx="24"/>
          </p:nvPr>
        </p:nvSpPr>
        <p:spPr>
          <a:xfrm>
            <a:off x="14442904" y="5188148"/>
            <a:ext cx="4839009" cy="8527852"/>
          </a:xfrm>
          <a:solidFill>
            <a:schemeClr val="bg1">
              <a:lumMod val="95000"/>
            </a:schemeClr>
          </a:solidFill>
        </p:spPr>
        <p:txBody>
          <a:bodyPr rtlCol="0">
            <a:normAutofit/>
          </a:bodyPr>
          <a:lstStyle>
            <a:lvl1pPr>
              <a:defRPr sz="2800"/>
            </a:lvl1pPr>
          </a:lstStyle>
          <a:p>
            <a:pPr lvl="0"/>
            <a:endParaRPr lang="en-US" noProof="0"/>
          </a:p>
        </p:txBody>
      </p:sp>
      <p:sp>
        <p:nvSpPr>
          <p:cNvPr id="25" name="Picture Placeholder 2"/>
          <p:cNvSpPr>
            <a:spLocks noGrp="1"/>
          </p:cNvSpPr>
          <p:nvPr>
            <p:ph type="pic" sz="quarter" idx="25"/>
          </p:nvPr>
        </p:nvSpPr>
        <p:spPr>
          <a:xfrm>
            <a:off x="19519776" y="0"/>
            <a:ext cx="4857874" cy="9382539"/>
          </a:xfrm>
          <a:solidFill>
            <a:schemeClr val="bg1">
              <a:lumMod val="95000"/>
            </a:schemeClr>
          </a:solidFill>
        </p:spPr>
        <p:txBody>
          <a:bodyPr rtlCol="0">
            <a:normAutofit/>
          </a:bodyPr>
          <a:lstStyle>
            <a:lvl1pPr>
              <a:defRPr sz="2800"/>
            </a:lvl1pPr>
          </a:lstStyle>
          <a:p>
            <a:pPr lvl="0"/>
            <a:endParaRPr lang="en-US" noProof="0"/>
          </a:p>
        </p:txBody>
      </p:sp>
      <p:sp>
        <p:nvSpPr>
          <p:cNvPr id="26" name="Picture Placeholder 2"/>
          <p:cNvSpPr>
            <a:spLocks noGrp="1"/>
          </p:cNvSpPr>
          <p:nvPr>
            <p:ph type="pic" sz="quarter" idx="26"/>
          </p:nvPr>
        </p:nvSpPr>
        <p:spPr>
          <a:xfrm>
            <a:off x="19499908" y="9581169"/>
            <a:ext cx="4877741" cy="4134831"/>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593440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0" y="0"/>
            <a:ext cx="4921382" cy="6781800"/>
          </a:xfrm>
          <a:solidFill>
            <a:schemeClr val="bg1">
              <a:lumMod val="95000"/>
            </a:schemeClr>
          </a:solidFill>
        </p:spPr>
        <p:txBody>
          <a:bodyPr rtlCol="0">
            <a:normAutofit/>
          </a:bodyPr>
          <a:lstStyle>
            <a:lvl1pPr>
              <a:defRPr sz="2800"/>
            </a:lvl1pPr>
          </a:lstStyle>
          <a:p>
            <a:pPr lvl="0"/>
            <a:endParaRPr lang="en-US" noProof="0"/>
          </a:p>
        </p:txBody>
      </p:sp>
      <p:sp>
        <p:nvSpPr>
          <p:cNvPr id="18" name="Picture Placeholder 2"/>
          <p:cNvSpPr>
            <a:spLocks noGrp="1"/>
          </p:cNvSpPr>
          <p:nvPr>
            <p:ph type="pic" sz="quarter" idx="22"/>
          </p:nvPr>
        </p:nvSpPr>
        <p:spPr>
          <a:xfrm>
            <a:off x="501" y="6980430"/>
            <a:ext cx="4921382" cy="6735570"/>
          </a:xfr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3"/>
          </p:nvPr>
        </p:nvSpPr>
        <p:spPr>
          <a:xfrm>
            <a:off x="5139879" y="0"/>
            <a:ext cx="4839009" cy="4989518"/>
          </a:xfrm>
          <a:solidFill>
            <a:schemeClr val="bg1">
              <a:lumMod val="95000"/>
            </a:schemeClr>
          </a:solidFill>
        </p:spPr>
        <p:txBody>
          <a:bodyPr rtlCol="0">
            <a:normAutofit/>
          </a:bodyPr>
          <a:lstStyle>
            <a:lvl1pPr>
              <a:defRPr sz="2800"/>
            </a:lvl1pPr>
          </a:lstStyle>
          <a:p>
            <a:pPr lvl="0"/>
            <a:endParaRPr lang="en-US" noProof="0"/>
          </a:p>
        </p:txBody>
      </p:sp>
      <p:sp>
        <p:nvSpPr>
          <p:cNvPr id="20" name="Picture Placeholder 2"/>
          <p:cNvSpPr>
            <a:spLocks noGrp="1"/>
          </p:cNvSpPr>
          <p:nvPr>
            <p:ph type="pic" sz="quarter" idx="24"/>
          </p:nvPr>
        </p:nvSpPr>
        <p:spPr>
          <a:xfrm>
            <a:off x="5139879" y="5188148"/>
            <a:ext cx="4839009" cy="8527852"/>
          </a:xfrm>
          <a:solidFill>
            <a:schemeClr val="bg1">
              <a:lumMod val="95000"/>
            </a:schemeClr>
          </a:solidFill>
        </p:spPr>
        <p:txBody>
          <a:bodyPr rtlCol="0">
            <a:normAutofit/>
          </a:bodyPr>
          <a:lstStyle>
            <a:lvl1pPr>
              <a:defRPr sz="2800"/>
            </a:lvl1pPr>
          </a:lstStyle>
          <a:p>
            <a:pPr lvl="0"/>
            <a:endParaRPr lang="en-US" noProof="0"/>
          </a:p>
        </p:txBody>
      </p:sp>
      <p:sp>
        <p:nvSpPr>
          <p:cNvPr id="25" name="Picture Placeholder 2"/>
          <p:cNvSpPr>
            <a:spLocks noGrp="1"/>
          </p:cNvSpPr>
          <p:nvPr>
            <p:ph type="pic" sz="quarter" idx="25"/>
          </p:nvPr>
        </p:nvSpPr>
        <p:spPr>
          <a:xfrm>
            <a:off x="10216751" y="0"/>
            <a:ext cx="4857874" cy="9382539"/>
          </a:xfrm>
          <a:solidFill>
            <a:schemeClr val="bg1">
              <a:lumMod val="95000"/>
            </a:schemeClr>
          </a:solidFill>
        </p:spPr>
        <p:txBody>
          <a:bodyPr rtlCol="0">
            <a:normAutofit/>
          </a:bodyPr>
          <a:lstStyle>
            <a:lvl1pPr>
              <a:defRPr sz="2800"/>
            </a:lvl1pPr>
          </a:lstStyle>
          <a:p>
            <a:pPr lvl="0"/>
            <a:endParaRPr lang="en-US" noProof="0"/>
          </a:p>
        </p:txBody>
      </p:sp>
      <p:sp>
        <p:nvSpPr>
          <p:cNvPr id="26" name="Picture Placeholder 2"/>
          <p:cNvSpPr>
            <a:spLocks noGrp="1"/>
          </p:cNvSpPr>
          <p:nvPr>
            <p:ph type="pic" sz="quarter" idx="26"/>
          </p:nvPr>
        </p:nvSpPr>
        <p:spPr>
          <a:xfrm>
            <a:off x="10196883" y="9581169"/>
            <a:ext cx="4877741" cy="4134831"/>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5588983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4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12150725" y="5567703"/>
            <a:ext cx="12226925" cy="5509945"/>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7249558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5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0" y="5567703"/>
            <a:ext cx="12226925" cy="5509945"/>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6267980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6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12150725"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735002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12226925" y="0"/>
            <a:ext cx="12150725"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9114618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8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1" y="0"/>
            <a:ext cx="16921920"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4700409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7455730" y="0"/>
            <a:ext cx="16921920"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3528423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0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14248731" y="0"/>
            <a:ext cx="5692890"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0590710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1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4435021" y="0"/>
            <a:ext cx="5692890" cy="13715999"/>
          </a:xfr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9394133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2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11268512" y="0"/>
            <a:ext cx="9462053" cy="13715999"/>
          </a:xfrm>
          <a:prstGeom prst="parallelogram">
            <a:avLst>
              <a:gd name="adj" fmla="val 54870"/>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7598862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3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2923898" y="0"/>
            <a:ext cx="9462053" cy="13715999"/>
          </a:xfrm>
          <a:prstGeom prst="parallelogram">
            <a:avLst>
              <a:gd name="adj" fmla="val 54870"/>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663489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4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13755763" y="0"/>
            <a:ext cx="10621888" cy="1371599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473803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5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10621888" cy="1371599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2502230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6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0"/>
            <a:ext cx="16459200" cy="1371599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533240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7918450" y="0"/>
            <a:ext cx="16459200" cy="13715999"/>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3957321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8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2495096" y="5318447"/>
            <a:ext cx="6008915" cy="3862874"/>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0" name="Picture Placeholder 2"/>
          <p:cNvSpPr>
            <a:spLocks noGrp="1"/>
          </p:cNvSpPr>
          <p:nvPr>
            <p:ph type="pic" sz="quarter" idx="27"/>
          </p:nvPr>
        </p:nvSpPr>
        <p:spPr>
          <a:xfrm>
            <a:off x="9146266" y="5318447"/>
            <a:ext cx="6008915" cy="3862874"/>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1" name="Picture Placeholder 2"/>
          <p:cNvSpPr>
            <a:spLocks noGrp="1"/>
          </p:cNvSpPr>
          <p:nvPr>
            <p:ph type="pic" sz="quarter" idx="28"/>
          </p:nvPr>
        </p:nvSpPr>
        <p:spPr>
          <a:xfrm>
            <a:off x="15797438" y="5318447"/>
            <a:ext cx="6008915" cy="3862874"/>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40953463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9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2495096" y="1526556"/>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0" name="Picture Placeholder 2"/>
          <p:cNvSpPr>
            <a:spLocks noGrp="1"/>
          </p:cNvSpPr>
          <p:nvPr>
            <p:ph type="pic" sz="quarter" idx="27"/>
          </p:nvPr>
        </p:nvSpPr>
        <p:spPr>
          <a:xfrm>
            <a:off x="9146266" y="1526556"/>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1" name="Picture Placeholder 2"/>
          <p:cNvSpPr>
            <a:spLocks noGrp="1"/>
          </p:cNvSpPr>
          <p:nvPr>
            <p:ph type="pic" sz="quarter" idx="28"/>
          </p:nvPr>
        </p:nvSpPr>
        <p:spPr>
          <a:xfrm>
            <a:off x="15797438" y="1526556"/>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20" name="Picture Placeholder 2"/>
          <p:cNvSpPr>
            <a:spLocks noGrp="1"/>
          </p:cNvSpPr>
          <p:nvPr>
            <p:ph type="pic" sz="quarter" idx="29"/>
          </p:nvPr>
        </p:nvSpPr>
        <p:spPr>
          <a:xfrm>
            <a:off x="2495096" y="7380767"/>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21" name="Picture Placeholder 2"/>
          <p:cNvSpPr>
            <a:spLocks noGrp="1"/>
          </p:cNvSpPr>
          <p:nvPr>
            <p:ph type="pic" sz="quarter" idx="30"/>
          </p:nvPr>
        </p:nvSpPr>
        <p:spPr>
          <a:xfrm>
            <a:off x="9146266" y="7380767"/>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22" name="Picture Placeholder 2"/>
          <p:cNvSpPr>
            <a:spLocks noGrp="1"/>
          </p:cNvSpPr>
          <p:nvPr>
            <p:ph type="pic" sz="quarter" idx="31"/>
          </p:nvPr>
        </p:nvSpPr>
        <p:spPr>
          <a:xfrm>
            <a:off x="15797438" y="7380767"/>
            <a:ext cx="6008915" cy="3192458"/>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9939020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0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7"/>
          </p:nvPr>
        </p:nvSpPr>
        <p:spPr>
          <a:xfrm>
            <a:off x="12188825" y="685800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23" name="Picture Placeholder 2"/>
          <p:cNvSpPr>
            <a:spLocks noGrp="1"/>
          </p:cNvSpPr>
          <p:nvPr>
            <p:ph type="pic" sz="quarter" idx="28"/>
          </p:nvPr>
        </p:nvSpPr>
        <p:spPr>
          <a:xfrm>
            <a:off x="12188825" y="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24" name="Picture Placeholder 2"/>
          <p:cNvSpPr>
            <a:spLocks noGrp="1"/>
          </p:cNvSpPr>
          <p:nvPr>
            <p:ph type="pic" sz="quarter" idx="29"/>
          </p:nvPr>
        </p:nvSpPr>
        <p:spPr>
          <a:xfrm>
            <a:off x="0" y="685800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1440452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7"/>
          </p:nvPr>
        </p:nvSpPr>
        <p:spPr>
          <a:xfrm>
            <a:off x="12188825" y="685800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3589174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685800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7"/>
          </p:nvPr>
        </p:nvSpPr>
        <p:spPr>
          <a:xfrm>
            <a:off x="12188825" y="685800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2404103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19" name="Picture Placeholder 2"/>
          <p:cNvSpPr>
            <a:spLocks noGrp="1"/>
          </p:cNvSpPr>
          <p:nvPr>
            <p:ph type="pic" sz="quarter" idx="27"/>
          </p:nvPr>
        </p:nvSpPr>
        <p:spPr>
          <a:xfrm>
            <a:off x="12188825" y="0"/>
            <a:ext cx="12188825" cy="6858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68127739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4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4066993" y="5118749"/>
            <a:ext cx="3008376" cy="3008376"/>
          </a:xfrm>
          <a:prstGeom prst="ellipse">
            <a:avLst/>
          </a:prstGeom>
          <a:solidFill>
            <a:schemeClr val="bg1">
              <a:lumMod val="95000"/>
            </a:schemeClr>
          </a:solidFill>
        </p:spPr>
        <p:txBody>
          <a:bodyPr rtlCol="0">
            <a:normAutofit/>
          </a:bodyPr>
          <a:lstStyle>
            <a:lvl1pPr>
              <a:defRPr sz="2800"/>
            </a:lvl1pPr>
          </a:lstStyle>
          <a:p>
            <a:pPr lvl="0"/>
            <a:endParaRPr lang="en-US" noProof="0"/>
          </a:p>
        </p:txBody>
      </p:sp>
      <p:sp>
        <p:nvSpPr>
          <p:cNvPr id="9" name="Picture Placeholder 2"/>
          <p:cNvSpPr>
            <a:spLocks noGrp="1"/>
          </p:cNvSpPr>
          <p:nvPr>
            <p:ph type="pic" sz="quarter" idx="27"/>
          </p:nvPr>
        </p:nvSpPr>
        <p:spPr>
          <a:xfrm>
            <a:off x="10716500" y="5114830"/>
            <a:ext cx="3008376" cy="3008376"/>
          </a:xfrm>
          <a:prstGeom prst="ellipse">
            <a:avLst/>
          </a:prstGeom>
          <a:solidFill>
            <a:schemeClr val="bg1">
              <a:lumMod val="95000"/>
            </a:schemeClr>
          </a:solidFill>
        </p:spPr>
        <p:txBody>
          <a:bodyPr rtlCol="0">
            <a:normAutofit/>
          </a:bodyPr>
          <a:lstStyle>
            <a:lvl1pPr>
              <a:defRPr sz="2800"/>
            </a:lvl1pPr>
          </a:lstStyle>
          <a:p>
            <a:pPr lvl="0"/>
            <a:endParaRPr lang="en-US" noProof="0"/>
          </a:p>
        </p:txBody>
      </p:sp>
      <p:sp>
        <p:nvSpPr>
          <p:cNvPr id="10" name="Picture Placeholder 2"/>
          <p:cNvSpPr>
            <a:spLocks noGrp="1"/>
          </p:cNvSpPr>
          <p:nvPr>
            <p:ph type="pic" sz="quarter" idx="28"/>
          </p:nvPr>
        </p:nvSpPr>
        <p:spPr>
          <a:xfrm>
            <a:off x="17362088" y="5114830"/>
            <a:ext cx="3008376" cy="3008376"/>
          </a:xfrm>
          <a:prstGeom prst="ellipse">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33948907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7_Placeholder">
    <p:spTree>
      <p:nvGrpSpPr>
        <p:cNvPr id="1" name=""/>
        <p:cNvGrpSpPr/>
        <p:nvPr/>
      </p:nvGrpSpPr>
      <p:grpSpPr>
        <a:xfrm>
          <a:off x="0" y="0"/>
          <a:ext cx="0" cy="0"/>
          <a:chOff x="0" y="0"/>
          <a:chExt cx="0" cy="0"/>
        </a:xfrm>
      </p:grpSpPr>
      <p:sp>
        <p:nvSpPr>
          <p:cNvPr id="6" name="Picture Placeholder 2"/>
          <p:cNvSpPr>
            <a:spLocks noGrp="1"/>
          </p:cNvSpPr>
          <p:nvPr>
            <p:ph type="pic" sz="quarter" idx="26"/>
          </p:nvPr>
        </p:nvSpPr>
        <p:spPr>
          <a:xfrm>
            <a:off x="3902959" y="4849586"/>
            <a:ext cx="4016828" cy="4016828"/>
          </a:xfrm>
          <a:prstGeom prst="ellipse">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195550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5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14670157" y="0"/>
            <a:ext cx="9707493" cy="13716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8923052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6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0" y="0"/>
            <a:ext cx="9707493" cy="137160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7435184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43_Placeholder">
    <p:spTree>
      <p:nvGrpSpPr>
        <p:cNvPr id="1" name=""/>
        <p:cNvGrpSpPr/>
        <p:nvPr/>
      </p:nvGrpSpPr>
      <p:grpSpPr>
        <a:xfrm>
          <a:off x="0" y="0"/>
          <a:ext cx="0" cy="0"/>
          <a:chOff x="0" y="0"/>
          <a:chExt cx="0" cy="0"/>
        </a:xfrm>
      </p:grpSpPr>
      <p:sp>
        <p:nvSpPr>
          <p:cNvPr id="7" name="Picture Placeholder 2"/>
          <p:cNvSpPr>
            <a:spLocks noGrp="1"/>
          </p:cNvSpPr>
          <p:nvPr>
            <p:ph type="pic" sz="quarter" idx="26"/>
          </p:nvPr>
        </p:nvSpPr>
        <p:spPr>
          <a:xfrm>
            <a:off x="-1" y="0"/>
            <a:ext cx="24377651" cy="6896100"/>
          </a:xfrm>
          <a:prstGeom prst="rect">
            <a:avLst/>
          </a:prstGeom>
          <a:solidFill>
            <a:schemeClr val="bg1">
              <a:lumMod val="95000"/>
            </a:schemeClr>
          </a:solidFill>
        </p:spPr>
        <p:txBody>
          <a:bodyPr rtlCol="0">
            <a:normAutofit/>
          </a:bodyPr>
          <a:lstStyle>
            <a:lvl1pPr>
              <a:defRPr sz="2800"/>
            </a:lvl1pPr>
          </a:lstStyle>
          <a:p>
            <a:pPr lvl="0"/>
            <a:endParaRPr lang="en-US" noProof="0"/>
          </a:p>
        </p:txBody>
      </p:sp>
      <p:sp>
        <p:nvSpPr>
          <p:cNvPr id="8" name="Picture Placeholder 2"/>
          <p:cNvSpPr>
            <a:spLocks noGrp="1"/>
          </p:cNvSpPr>
          <p:nvPr>
            <p:ph type="pic" sz="quarter" idx="27"/>
          </p:nvPr>
        </p:nvSpPr>
        <p:spPr>
          <a:xfrm>
            <a:off x="-1" y="6896100"/>
            <a:ext cx="24377651" cy="6819900"/>
          </a:xfrm>
          <a:prstGeom prst="rect">
            <a:avLst/>
          </a:prstGeom>
          <a:solidFill>
            <a:schemeClr val="bg1">
              <a:lumMod val="95000"/>
            </a:schemeClr>
          </a:solidFill>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26846255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0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9"/>
          </p:nvPr>
        </p:nvSpPr>
        <p:spPr>
          <a:xfrm>
            <a:off x="-36656" y="0"/>
            <a:ext cx="8138102" cy="13716000"/>
          </a:xfrm>
        </p:spPr>
        <p:txBody>
          <a:bodyPr rtlCol="0">
            <a:normAutofit/>
          </a:bodyPr>
          <a:lstStyle>
            <a:lvl1pPr>
              <a:defRPr sz="2800"/>
            </a:lvl1pPr>
          </a:lstStyle>
          <a:p>
            <a:pPr lvl="0"/>
            <a:endParaRPr lang="en-US" noProof="0"/>
          </a:p>
        </p:txBody>
      </p:sp>
      <p:sp>
        <p:nvSpPr>
          <p:cNvPr id="12" name="Picture Placeholder 2"/>
          <p:cNvSpPr>
            <a:spLocks noGrp="1"/>
          </p:cNvSpPr>
          <p:nvPr>
            <p:ph type="pic" sz="quarter" idx="20"/>
          </p:nvPr>
        </p:nvSpPr>
        <p:spPr>
          <a:xfrm>
            <a:off x="8138103" y="0"/>
            <a:ext cx="8101445" cy="13716000"/>
          </a:xfrm>
        </p:spPr>
        <p:txBody>
          <a:bodyPr rtlCol="0">
            <a:normAutofit/>
          </a:bodyPr>
          <a:lstStyle>
            <a:lvl1pPr>
              <a:defRPr sz="2800"/>
            </a:lvl1pPr>
          </a:lstStyle>
          <a:p>
            <a:pPr lvl="0"/>
            <a:endParaRPr lang="en-US" noProof="0"/>
          </a:p>
        </p:txBody>
      </p:sp>
      <p:sp>
        <p:nvSpPr>
          <p:cNvPr id="13" name="Picture Placeholder 2"/>
          <p:cNvSpPr>
            <a:spLocks noGrp="1"/>
          </p:cNvSpPr>
          <p:nvPr>
            <p:ph type="pic" sz="quarter" idx="21"/>
          </p:nvPr>
        </p:nvSpPr>
        <p:spPr>
          <a:xfrm>
            <a:off x="16276205" y="0"/>
            <a:ext cx="8101445" cy="13716000"/>
          </a:xfrm>
        </p:spPr>
        <p:txBody>
          <a:bodyPr rtlCol="0">
            <a:normAutofit/>
          </a:bodyPr>
          <a:lstStyle>
            <a:lvl1pPr>
              <a:defRPr sz="2800"/>
            </a:lvl1pPr>
          </a:lstStyle>
          <a:p>
            <a:pPr lvl="0"/>
            <a:endParaRPr lang="en-US" noProof="0"/>
          </a:p>
        </p:txBody>
      </p:sp>
    </p:spTree>
    <p:extLst>
      <p:ext uri="{BB962C8B-B14F-4D97-AF65-F5344CB8AC3E}">
        <p14:creationId xmlns:p14="http://schemas.microsoft.com/office/powerpoint/2010/main" val="165979524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41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700847"/>
            <a:ext cx="24377649" cy="4457642"/>
          </a:xfrm>
          <a:solidFill>
            <a:schemeClr val="bg1">
              <a:lumMod val="95000"/>
            </a:schemeClr>
          </a:solidFill>
        </p:spPr>
        <p:txBody>
          <a:bodyPr rtlCol="0">
            <a:normAutofit/>
          </a:bodyPr>
          <a:lstStyle>
            <a:lvl1pPr>
              <a:defRPr sz="2000"/>
            </a:lvl1pPr>
          </a:lstStyle>
          <a:p>
            <a:pPr lvl="0"/>
            <a:endParaRPr lang="en-US" noProof="0"/>
          </a:p>
        </p:txBody>
      </p:sp>
    </p:spTree>
    <p:extLst>
      <p:ext uri="{BB962C8B-B14F-4D97-AF65-F5344CB8AC3E}">
        <p14:creationId xmlns:p14="http://schemas.microsoft.com/office/powerpoint/2010/main" val="41128978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9BEE57-AAF9-4919-BD4D-AF927E90F58C}"/>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B6997C0-757B-4A33-8FCA-7E39B8EE4BA2}"/>
              </a:ext>
            </a:extLst>
          </p:cNvPr>
          <p:cNvSpPr>
            <a:spLocks noGrp="1"/>
          </p:cNvSpPr>
          <p:nvPr>
            <p:ph sz="half" idx="1"/>
          </p:nvPr>
        </p:nvSpPr>
        <p:spPr>
          <a:xfrm>
            <a:off x="1675964" y="3651250"/>
            <a:ext cx="10360501" cy="87026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2FC385B5-AC4B-48CA-9D57-642EF1B36D8B}"/>
              </a:ext>
            </a:extLst>
          </p:cNvPr>
          <p:cNvSpPr>
            <a:spLocks noGrp="1"/>
          </p:cNvSpPr>
          <p:nvPr>
            <p:ph sz="half" idx="2"/>
          </p:nvPr>
        </p:nvSpPr>
        <p:spPr>
          <a:xfrm>
            <a:off x="12341185" y="3651250"/>
            <a:ext cx="10360501" cy="87026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D3BCA25A-EB1C-46A2-B475-0DA1015AA836}"/>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6" name="頁尾版面配置區 5">
            <a:extLst>
              <a:ext uri="{FF2B5EF4-FFF2-40B4-BE49-F238E27FC236}">
                <a16:creationId xmlns:a16="http://schemas.microsoft.com/office/drawing/2014/main" id="{FFD7C695-88EB-4621-A581-70637FD9097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D258A3BD-89FF-4808-9859-482BD4497BD7}"/>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23886215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標題及內容" type="obj">
  <p:cSld name="標題及內容">
    <p:spTree>
      <p:nvGrpSpPr>
        <p:cNvPr id="1" name="Shape 41"/>
        <p:cNvGrpSpPr/>
        <p:nvPr/>
      </p:nvGrpSpPr>
      <p:grpSpPr>
        <a:xfrm>
          <a:off x="0" y="0"/>
          <a:ext cx="0" cy="0"/>
          <a:chOff x="0" y="0"/>
          <a:chExt cx="0" cy="0"/>
        </a:xfrm>
      </p:grpSpPr>
      <p:sp>
        <p:nvSpPr>
          <p:cNvPr id="42" name="Google Shape;42;p48"/>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8"/>
          <p:cNvSpPr txBox="1">
            <a:spLocks noGrp="1"/>
          </p:cNvSpPr>
          <p:nvPr>
            <p:ph type="body" idx="1"/>
          </p:nvPr>
        </p:nvSpPr>
        <p:spPr>
          <a:xfrm>
            <a:off x="2133045" y="4206240"/>
            <a:ext cx="20111561" cy="7699248"/>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a:lvl1pPr>
            <a:lvl2pPr marL="1828343" lvl="1" indent="-685629" algn="l">
              <a:lnSpc>
                <a:spcPct val="100000"/>
              </a:lnSpc>
              <a:spcBef>
                <a:spcPts val="1000"/>
              </a:spcBef>
              <a:spcAft>
                <a:spcPts val="0"/>
              </a:spcAft>
              <a:buSzPts val="1800"/>
              <a:buChar char="◦"/>
              <a:defRPr/>
            </a:lvl2pPr>
            <a:lvl3pPr marL="2742514" lvl="2" indent="-685629" algn="l">
              <a:lnSpc>
                <a:spcPct val="100000"/>
              </a:lnSpc>
              <a:spcBef>
                <a:spcPts val="1000"/>
              </a:spcBef>
              <a:spcAft>
                <a:spcPts val="0"/>
              </a:spcAft>
              <a:buSzPts val="1800"/>
              <a:buChar char="◦"/>
              <a:defRPr/>
            </a:lvl3pPr>
            <a:lvl4pPr marL="3656686" lvl="3" indent="-685629" algn="l">
              <a:lnSpc>
                <a:spcPct val="100000"/>
              </a:lnSpc>
              <a:spcBef>
                <a:spcPts val="1000"/>
              </a:spcBef>
              <a:spcAft>
                <a:spcPts val="0"/>
              </a:spcAft>
              <a:buSzPts val="1800"/>
              <a:buChar char="◦"/>
              <a:defRPr/>
            </a:lvl4pPr>
            <a:lvl5pPr marL="4570857" lvl="4" indent="-685629" algn="l">
              <a:lnSpc>
                <a:spcPct val="100000"/>
              </a:lnSpc>
              <a:spcBef>
                <a:spcPts val="1000"/>
              </a:spcBef>
              <a:spcAft>
                <a:spcPts val="0"/>
              </a:spcAft>
              <a:buSzPts val="1800"/>
              <a:buChar char="◦"/>
              <a:defRPr/>
            </a:lvl5pPr>
            <a:lvl6pPr marL="5485028" lvl="5" indent="-685629" algn="l">
              <a:lnSpc>
                <a:spcPct val="100000"/>
              </a:lnSpc>
              <a:spcBef>
                <a:spcPts val="1000"/>
              </a:spcBef>
              <a:spcAft>
                <a:spcPts val="0"/>
              </a:spcAft>
              <a:buSzPts val="1800"/>
              <a:buChar char="◦"/>
              <a:defRPr/>
            </a:lvl6pPr>
            <a:lvl7pPr marL="6399200" lvl="6" indent="-685629" algn="l">
              <a:lnSpc>
                <a:spcPct val="100000"/>
              </a:lnSpc>
              <a:spcBef>
                <a:spcPts val="1000"/>
              </a:spcBef>
              <a:spcAft>
                <a:spcPts val="0"/>
              </a:spcAft>
              <a:buSzPts val="1800"/>
              <a:buChar char="◦"/>
              <a:defRPr/>
            </a:lvl7pPr>
            <a:lvl8pPr marL="7313371" lvl="7" indent="-685629" algn="l">
              <a:lnSpc>
                <a:spcPct val="100000"/>
              </a:lnSpc>
              <a:spcBef>
                <a:spcPts val="1000"/>
              </a:spcBef>
              <a:spcAft>
                <a:spcPts val="0"/>
              </a:spcAft>
              <a:buSzPts val="1800"/>
              <a:buChar char="◦"/>
              <a:defRPr/>
            </a:lvl8pPr>
            <a:lvl9pPr marL="8227543" lvl="8" indent="-685629" algn="l">
              <a:lnSpc>
                <a:spcPct val="100000"/>
              </a:lnSpc>
              <a:spcBef>
                <a:spcPts val="1000"/>
              </a:spcBef>
              <a:spcAft>
                <a:spcPts val="0"/>
              </a:spcAft>
              <a:buSzPts val="1800"/>
              <a:buChar char="◦"/>
              <a:defRPr/>
            </a:lvl9pPr>
          </a:lstStyle>
          <a:p>
            <a:endParaRPr/>
          </a:p>
        </p:txBody>
      </p:sp>
      <p:sp>
        <p:nvSpPr>
          <p:cNvPr id="44" name="Google Shape;44;p48"/>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5" name="Google Shape;45;p48"/>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6" name="Google Shape;46;p48"/>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23007485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Logos 1">
  <p:cSld name="1_Logos 1">
    <p:spTree>
      <p:nvGrpSpPr>
        <p:cNvPr id="1" name="Shape 18"/>
        <p:cNvGrpSpPr/>
        <p:nvPr/>
      </p:nvGrpSpPr>
      <p:grpSpPr>
        <a:xfrm>
          <a:off x="0" y="0"/>
          <a:ext cx="0" cy="0"/>
          <a:chOff x="0" y="0"/>
          <a:chExt cx="0" cy="0"/>
        </a:xfrm>
      </p:grpSpPr>
      <p:sp>
        <p:nvSpPr>
          <p:cNvPr id="19" name="Google Shape;19;p4"/>
          <p:cNvSpPr>
            <a:spLocks noGrp="1"/>
          </p:cNvSpPr>
          <p:nvPr>
            <p:ph type="pic" idx="2"/>
          </p:nvPr>
        </p:nvSpPr>
        <p:spPr>
          <a:xfrm>
            <a:off x="2477148" y="5398510"/>
            <a:ext cx="5387547" cy="2669056"/>
          </a:xfrm>
          <a:prstGeom prst="rect">
            <a:avLst/>
          </a:prstGeom>
          <a:solidFill>
            <a:srgbClr val="F2F2F2"/>
          </a:solidFill>
          <a:ln>
            <a:noFill/>
          </a:ln>
        </p:spPr>
        <p:txBody>
          <a:bodyPr/>
          <a:lstStyle/>
          <a:p>
            <a:endParaRPr lang="zh-TW" altLang="en-US"/>
          </a:p>
        </p:txBody>
      </p:sp>
      <p:sp>
        <p:nvSpPr>
          <p:cNvPr id="20" name="Google Shape;20;p4"/>
          <p:cNvSpPr>
            <a:spLocks noGrp="1"/>
          </p:cNvSpPr>
          <p:nvPr>
            <p:ph type="pic" idx="3"/>
          </p:nvPr>
        </p:nvSpPr>
        <p:spPr>
          <a:xfrm>
            <a:off x="9495053" y="5398509"/>
            <a:ext cx="5387547" cy="2669058"/>
          </a:xfrm>
          <a:prstGeom prst="rect">
            <a:avLst/>
          </a:prstGeom>
          <a:solidFill>
            <a:srgbClr val="F2F2F2"/>
          </a:solidFill>
          <a:ln>
            <a:noFill/>
          </a:ln>
        </p:spPr>
        <p:txBody>
          <a:bodyPr/>
          <a:lstStyle/>
          <a:p>
            <a:endParaRPr lang="zh-TW" altLang="en-US"/>
          </a:p>
        </p:txBody>
      </p:sp>
      <p:sp>
        <p:nvSpPr>
          <p:cNvPr id="21" name="Google Shape;21;p4"/>
          <p:cNvSpPr>
            <a:spLocks noGrp="1"/>
          </p:cNvSpPr>
          <p:nvPr>
            <p:ph type="pic" idx="4"/>
          </p:nvPr>
        </p:nvSpPr>
        <p:spPr>
          <a:xfrm>
            <a:off x="2477148" y="8747194"/>
            <a:ext cx="5387547" cy="2669056"/>
          </a:xfrm>
          <a:prstGeom prst="rect">
            <a:avLst/>
          </a:prstGeom>
          <a:solidFill>
            <a:srgbClr val="F2F2F2"/>
          </a:solidFill>
          <a:ln>
            <a:noFill/>
          </a:ln>
        </p:spPr>
        <p:txBody>
          <a:bodyPr/>
          <a:lstStyle/>
          <a:p>
            <a:endParaRPr lang="zh-TW" altLang="en-US"/>
          </a:p>
        </p:txBody>
      </p:sp>
      <p:sp>
        <p:nvSpPr>
          <p:cNvPr id="22" name="Google Shape;22;p4"/>
          <p:cNvSpPr>
            <a:spLocks noGrp="1"/>
          </p:cNvSpPr>
          <p:nvPr>
            <p:ph type="pic" idx="5"/>
          </p:nvPr>
        </p:nvSpPr>
        <p:spPr>
          <a:xfrm>
            <a:off x="9495053" y="8747193"/>
            <a:ext cx="5387547" cy="2669058"/>
          </a:xfrm>
          <a:prstGeom prst="rect">
            <a:avLst/>
          </a:prstGeom>
          <a:solidFill>
            <a:srgbClr val="F2F2F2"/>
          </a:solidFill>
          <a:ln>
            <a:noFill/>
          </a:ln>
        </p:spPr>
        <p:txBody>
          <a:bodyPr/>
          <a:lstStyle/>
          <a:p>
            <a:endParaRPr lang="zh-TW" altLang="en-US"/>
          </a:p>
        </p:txBody>
      </p:sp>
      <p:sp>
        <p:nvSpPr>
          <p:cNvPr id="23" name="Google Shape;23;p4"/>
          <p:cNvSpPr>
            <a:spLocks noGrp="1"/>
          </p:cNvSpPr>
          <p:nvPr>
            <p:ph type="pic" idx="6"/>
          </p:nvPr>
        </p:nvSpPr>
        <p:spPr>
          <a:xfrm>
            <a:off x="16464262" y="5398509"/>
            <a:ext cx="5387547" cy="2669058"/>
          </a:xfrm>
          <a:prstGeom prst="rect">
            <a:avLst/>
          </a:prstGeom>
          <a:solidFill>
            <a:srgbClr val="F2F2F2"/>
          </a:solidFill>
          <a:ln>
            <a:noFill/>
          </a:ln>
        </p:spPr>
        <p:txBody>
          <a:bodyPr/>
          <a:lstStyle/>
          <a:p>
            <a:endParaRPr lang="zh-TW" altLang="en-US"/>
          </a:p>
        </p:txBody>
      </p:sp>
      <p:sp>
        <p:nvSpPr>
          <p:cNvPr id="24" name="Google Shape;24;p4"/>
          <p:cNvSpPr>
            <a:spLocks noGrp="1"/>
          </p:cNvSpPr>
          <p:nvPr>
            <p:ph type="pic" idx="7"/>
          </p:nvPr>
        </p:nvSpPr>
        <p:spPr>
          <a:xfrm>
            <a:off x="16464262" y="8747193"/>
            <a:ext cx="5387547" cy="2669058"/>
          </a:xfrm>
          <a:prstGeom prst="rect">
            <a:avLst/>
          </a:prstGeom>
          <a:solidFill>
            <a:srgbClr val="F2F2F2"/>
          </a:solidFill>
          <a:ln>
            <a:noFill/>
          </a:ln>
        </p:spPr>
        <p:txBody>
          <a:bodyPr/>
          <a:lstStyle/>
          <a:p>
            <a:endParaRPr lang="zh-TW" altLang="en-US"/>
          </a:p>
        </p:txBody>
      </p:sp>
    </p:spTree>
    <p:extLst>
      <p:ext uri="{BB962C8B-B14F-4D97-AF65-F5344CB8AC3E}">
        <p14:creationId xmlns:p14="http://schemas.microsoft.com/office/powerpoint/2010/main" val="2080397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A1ACE61-D82E-45ED-9B12-C3EF80FAA54E}"/>
              </a:ext>
            </a:extLst>
          </p:cNvPr>
          <p:cNvSpPr>
            <a:spLocks noGrp="1"/>
          </p:cNvSpPr>
          <p:nvPr>
            <p:ph type="ctrTitle"/>
          </p:nvPr>
        </p:nvSpPr>
        <p:spPr>
          <a:xfrm>
            <a:off x="3047206" y="2244726"/>
            <a:ext cx="18283238" cy="4775200"/>
          </a:xfrm>
        </p:spPr>
        <p:txBody>
          <a:bodyPr anchor="b"/>
          <a:lstStyle>
            <a:lvl1pPr algn="ctr">
              <a:defRPr sz="11997"/>
            </a:lvl1pPr>
          </a:lstStyle>
          <a:p>
            <a:r>
              <a:rPr lang="zh-TW" altLang="en-US"/>
              <a:t>按一下以編輯母片標題樣式</a:t>
            </a:r>
          </a:p>
        </p:txBody>
      </p:sp>
      <p:sp>
        <p:nvSpPr>
          <p:cNvPr id="3" name="副標題 2">
            <a:extLst>
              <a:ext uri="{FF2B5EF4-FFF2-40B4-BE49-F238E27FC236}">
                <a16:creationId xmlns:a16="http://schemas.microsoft.com/office/drawing/2014/main" id="{60E1D364-CB48-4CEE-84D3-68B1B26A2E39}"/>
              </a:ext>
            </a:extLst>
          </p:cNvPr>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882BE276-C922-42D4-92C6-446960A03211}"/>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CE624F37-F460-42FB-AEE2-D30E412D14D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773DCD9-983A-4D07-82D6-5A7ABB78B110}"/>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231805944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9564ED-3AC9-4ED0-BECF-E176DAED5E3D}"/>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41D8D2CA-4F5F-449C-AFBD-B82A5B383077}"/>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EF1B638-196F-4525-9A23-585018CEE3AA}"/>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BC30078D-F7F9-44C7-9FBE-2BF4ED869D2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4DB028A-89E8-48EB-8959-887524995B00}"/>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41656858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51516DA-CC0C-495C-B1CB-9359967FAAEE}"/>
              </a:ext>
            </a:extLst>
          </p:cNvPr>
          <p:cNvSpPr>
            <a:spLocks noGrp="1"/>
          </p:cNvSpPr>
          <p:nvPr>
            <p:ph type="title"/>
          </p:nvPr>
        </p:nvSpPr>
        <p:spPr>
          <a:xfrm>
            <a:off x="1663267" y="3419477"/>
            <a:ext cx="21025723" cy="5705474"/>
          </a:xfrm>
        </p:spPr>
        <p:txBody>
          <a:bodyPr anchor="b"/>
          <a:lstStyle>
            <a:lvl1pPr>
              <a:defRPr sz="11997"/>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8DD2BE0F-C7BC-4E48-AAD3-4B997E909DF9}"/>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37BB0D28-5D04-4CE2-9FD3-DDCAC3483AB7}"/>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83FD6801-ED8D-4DC3-8E9D-B58CFA1E266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ACC082D-E33B-45F1-A51F-A74D7A24E585}"/>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12155550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29BEE57-AAF9-4919-BD4D-AF927E90F58C}"/>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B6997C0-757B-4A33-8FCA-7E39B8EE4BA2}"/>
              </a:ext>
            </a:extLst>
          </p:cNvPr>
          <p:cNvSpPr>
            <a:spLocks noGrp="1"/>
          </p:cNvSpPr>
          <p:nvPr>
            <p:ph sz="half" idx="1"/>
          </p:nvPr>
        </p:nvSpPr>
        <p:spPr>
          <a:xfrm>
            <a:off x="1675964" y="3651250"/>
            <a:ext cx="10360501" cy="87026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2FC385B5-AC4B-48CA-9D57-642EF1B36D8B}"/>
              </a:ext>
            </a:extLst>
          </p:cNvPr>
          <p:cNvSpPr>
            <a:spLocks noGrp="1"/>
          </p:cNvSpPr>
          <p:nvPr>
            <p:ph sz="half" idx="2"/>
          </p:nvPr>
        </p:nvSpPr>
        <p:spPr>
          <a:xfrm>
            <a:off x="12341185" y="3651250"/>
            <a:ext cx="10360501" cy="87026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D3BCA25A-EB1C-46A2-B475-0DA1015AA836}"/>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6" name="頁尾版面配置區 5">
            <a:extLst>
              <a:ext uri="{FF2B5EF4-FFF2-40B4-BE49-F238E27FC236}">
                <a16:creationId xmlns:a16="http://schemas.microsoft.com/office/drawing/2014/main" id="{FFD7C695-88EB-4621-A581-70637FD9097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D258A3BD-89FF-4808-9859-482BD4497BD7}"/>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5173254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92FD3E-541C-444E-B299-0A4AB66BCBD5}"/>
              </a:ext>
            </a:extLst>
          </p:cNvPr>
          <p:cNvSpPr>
            <a:spLocks noGrp="1"/>
          </p:cNvSpPr>
          <p:nvPr>
            <p:ph type="title"/>
          </p:nvPr>
        </p:nvSpPr>
        <p:spPr>
          <a:xfrm>
            <a:off x="1679139" y="730251"/>
            <a:ext cx="21025723" cy="2651126"/>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001BE24B-C613-4627-B6E1-73FA6842D906}"/>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3D58213C-AD2D-48C8-A5FD-7B306D5EF37D}"/>
              </a:ext>
            </a:extLst>
          </p:cNvPr>
          <p:cNvSpPr>
            <a:spLocks noGrp="1"/>
          </p:cNvSpPr>
          <p:nvPr>
            <p:ph sz="half" idx="2"/>
          </p:nvPr>
        </p:nvSpPr>
        <p:spPr>
          <a:xfrm>
            <a:off x="1679139" y="5010150"/>
            <a:ext cx="10312888" cy="73691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FBCD9290-0124-4D33-ACE8-59AC005E500A}"/>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54AEB94D-64DE-410E-9EC3-5D6008A802AD}"/>
              </a:ext>
            </a:extLst>
          </p:cNvPr>
          <p:cNvSpPr>
            <a:spLocks noGrp="1"/>
          </p:cNvSpPr>
          <p:nvPr>
            <p:ph sz="quarter" idx="4"/>
          </p:nvPr>
        </p:nvSpPr>
        <p:spPr>
          <a:xfrm>
            <a:off x="12341186" y="5010150"/>
            <a:ext cx="10363676" cy="7369176"/>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3EA00051-45F0-41B3-9F0A-99800C3B3A0F}"/>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8" name="頁尾版面配置區 7">
            <a:extLst>
              <a:ext uri="{FF2B5EF4-FFF2-40B4-BE49-F238E27FC236}">
                <a16:creationId xmlns:a16="http://schemas.microsoft.com/office/drawing/2014/main" id="{F9471795-591D-4B64-B988-7E14889A201B}"/>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52F08180-83D4-43AA-A9A5-7241B9BB70D0}"/>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417785841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24F6F39-3CD8-4805-86FD-1D2057CF4FDA}"/>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D88923A-EA7D-4829-9E26-3FBED0A3D64B}"/>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4" name="頁尾版面配置區 3">
            <a:extLst>
              <a:ext uri="{FF2B5EF4-FFF2-40B4-BE49-F238E27FC236}">
                <a16:creationId xmlns:a16="http://schemas.microsoft.com/office/drawing/2014/main" id="{9DACD6F2-0395-4C8B-8FE0-F27AFE5340E9}"/>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2B72B358-DB85-40F7-B663-FA7EE345A5F1}"/>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28468001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1E69788C-9938-4D7E-ABCE-1154AD208671}"/>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3" name="頁尾版面配置區 2">
            <a:extLst>
              <a:ext uri="{FF2B5EF4-FFF2-40B4-BE49-F238E27FC236}">
                <a16:creationId xmlns:a16="http://schemas.microsoft.com/office/drawing/2014/main" id="{2943C6C8-A6B9-4A4B-B6C8-F85772F3BD2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583BC986-7F48-4906-851A-21F6D3D16269}"/>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251533355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66C8512-B1E7-4DEA-8E26-E9A1BE43FB5D}"/>
              </a:ext>
            </a:extLst>
          </p:cNvPr>
          <p:cNvSpPr>
            <a:spLocks noGrp="1"/>
          </p:cNvSpPr>
          <p:nvPr>
            <p:ph type="title"/>
          </p:nvPr>
        </p:nvSpPr>
        <p:spPr>
          <a:xfrm>
            <a:off x="1679140" y="914400"/>
            <a:ext cx="7862426" cy="3200400"/>
          </a:xfrm>
        </p:spPr>
        <p:txBody>
          <a:bodyPr anchor="b"/>
          <a:lstStyle>
            <a:lvl1pPr>
              <a:defRPr sz="6398"/>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3DA9C278-A884-41FA-9E5E-7B564A4AF590}"/>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C40A41D6-5614-4A1F-AE88-75DE06F6D4D5}"/>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EA2CEB40-1300-45D9-A8CB-CC09E7004B0A}"/>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6" name="頁尾版面配置區 5">
            <a:extLst>
              <a:ext uri="{FF2B5EF4-FFF2-40B4-BE49-F238E27FC236}">
                <a16:creationId xmlns:a16="http://schemas.microsoft.com/office/drawing/2014/main" id="{39B99706-D1EC-4FB6-A1F0-ED252E362297}"/>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09DA47A-E2AE-4922-884C-7A892E4684E0}"/>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17753420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195B49-08AE-46C5-89C8-1311EB41E267}"/>
              </a:ext>
            </a:extLst>
          </p:cNvPr>
          <p:cNvSpPr>
            <a:spLocks noGrp="1"/>
          </p:cNvSpPr>
          <p:nvPr>
            <p:ph type="title"/>
          </p:nvPr>
        </p:nvSpPr>
        <p:spPr>
          <a:xfrm>
            <a:off x="1679140" y="914400"/>
            <a:ext cx="7862426" cy="3200400"/>
          </a:xfrm>
        </p:spPr>
        <p:txBody>
          <a:bodyPr anchor="b"/>
          <a:lstStyle>
            <a:lvl1pPr>
              <a:defRPr sz="6398"/>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3FB0A97B-F677-4E62-BE54-533C5DA70912}"/>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zh-TW" altLang="en-US"/>
          </a:p>
        </p:txBody>
      </p:sp>
      <p:sp>
        <p:nvSpPr>
          <p:cNvPr id="4" name="文字版面配置區 3">
            <a:extLst>
              <a:ext uri="{FF2B5EF4-FFF2-40B4-BE49-F238E27FC236}">
                <a16:creationId xmlns:a16="http://schemas.microsoft.com/office/drawing/2014/main" id="{FEC577FA-12AB-4AB7-9365-E8A47439423D}"/>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B39E291C-8193-48AA-A815-790C0D48DDE8}"/>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6" name="頁尾版面配置區 5">
            <a:extLst>
              <a:ext uri="{FF2B5EF4-FFF2-40B4-BE49-F238E27FC236}">
                <a16:creationId xmlns:a16="http://schemas.microsoft.com/office/drawing/2014/main" id="{EEB2A6DB-02CF-42EE-BEFC-3BBD71551158}"/>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6A7AA1B3-74D2-4A8C-B1A0-B778F1B37A5F}"/>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215396211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B0C4C00-78A7-495E-A902-89C4E8D95F30}"/>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6177347C-64FA-486F-AEEA-654CE8D5C3F0}"/>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CE94D43-B1D5-472C-B11F-BD250C0F7C3C}"/>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EFCDF1E8-8D49-46EA-8990-77E375BF254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0C7D5E6B-EAEB-4DBE-9C35-9E049CC5181E}"/>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40866989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9BB8FE7B-90C8-44A4-8B93-CCE0BC77CB8D}"/>
              </a:ext>
            </a:extLst>
          </p:cNvPr>
          <p:cNvSpPr>
            <a:spLocks noGrp="1"/>
          </p:cNvSpPr>
          <p:nvPr>
            <p:ph type="title" orient="vert"/>
          </p:nvPr>
        </p:nvSpPr>
        <p:spPr>
          <a:xfrm>
            <a:off x="17445256" y="730250"/>
            <a:ext cx="5256431" cy="11623676"/>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B832C9EB-16C9-4E38-BED5-32D8AEDA1D41}"/>
              </a:ext>
            </a:extLst>
          </p:cNvPr>
          <p:cNvSpPr>
            <a:spLocks noGrp="1"/>
          </p:cNvSpPr>
          <p:nvPr>
            <p:ph type="body" orient="vert" idx="1"/>
          </p:nvPr>
        </p:nvSpPr>
        <p:spPr>
          <a:xfrm>
            <a:off x="1675963" y="730250"/>
            <a:ext cx="15464572" cy="11623676"/>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AEE84E9-BED4-45D0-8D28-11BC3EEBBF6D}"/>
              </a:ext>
            </a:extLst>
          </p:cNvPr>
          <p:cNvSpPr>
            <a:spLocks noGrp="1"/>
          </p:cNvSpPr>
          <p:nvPr>
            <p:ph type="dt" sz="half" idx="10"/>
          </p:nvPr>
        </p:nvSpPr>
        <p:spPr/>
        <p:txBody>
          <a:body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51C25852-F4C0-4B93-9A5C-0E5D59F8A7B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860F46E-E36C-403F-8DE7-D1C4FE2FCE54}"/>
              </a:ext>
            </a:extLst>
          </p:cNvPr>
          <p:cNvSpPr>
            <a:spLocks noGrp="1"/>
          </p:cNvSpPr>
          <p:nvPr>
            <p:ph type="sldNum" sz="quarter" idx="12"/>
          </p:nvPr>
        </p:nvSpPr>
        <p:spPr/>
        <p:txBody>
          <a:body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37794893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標題及內容" type="obj">
  <p:cSld name="標題及內容">
    <p:spTree>
      <p:nvGrpSpPr>
        <p:cNvPr id="1" name="Shape 41"/>
        <p:cNvGrpSpPr/>
        <p:nvPr/>
      </p:nvGrpSpPr>
      <p:grpSpPr>
        <a:xfrm>
          <a:off x="0" y="0"/>
          <a:ext cx="0" cy="0"/>
          <a:chOff x="0" y="0"/>
          <a:chExt cx="0" cy="0"/>
        </a:xfrm>
      </p:grpSpPr>
      <p:sp>
        <p:nvSpPr>
          <p:cNvPr id="42" name="Google Shape;42;p48"/>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8"/>
          <p:cNvSpPr txBox="1">
            <a:spLocks noGrp="1"/>
          </p:cNvSpPr>
          <p:nvPr>
            <p:ph type="body" idx="1"/>
          </p:nvPr>
        </p:nvSpPr>
        <p:spPr>
          <a:xfrm>
            <a:off x="2133045" y="4206240"/>
            <a:ext cx="20111561" cy="7699248"/>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a:lvl1pPr>
            <a:lvl2pPr marL="1828343" lvl="1" indent="-685629" algn="l">
              <a:lnSpc>
                <a:spcPct val="100000"/>
              </a:lnSpc>
              <a:spcBef>
                <a:spcPts val="1000"/>
              </a:spcBef>
              <a:spcAft>
                <a:spcPts val="0"/>
              </a:spcAft>
              <a:buSzPts val="1800"/>
              <a:buChar char="◦"/>
              <a:defRPr/>
            </a:lvl2pPr>
            <a:lvl3pPr marL="2742514" lvl="2" indent="-685629" algn="l">
              <a:lnSpc>
                <a:spcPct val="100000"/>
              </a:lnSpc>
              <a:spcBef>
                <a:spcPts val="1000"/>
              </a:spcBef>
              <a:spcAft>
                <a:spcPts val="0"/>
              </a:spcAft>
              <a:buSzPts val="1800"/>
              <a:buChar char="◦"/>
              <a:defRPr/>
            </a:lvl3pPr>
            <a:lvl4pPr marL="3656686" lvl="3" indent="-685629" algn="l">
              <a:lnSpc>
                <a:spcPct val="100000"/>
              </a:lnSpc>
              <a:spcBef>
                <a:spcPts val="1000"/>
              </a:spcBef>
              <a:spcAft>
                <a:spcPts val="0"/>
              </a:spcAft>
              <a:buSzPts val="1800"/>
              <a:buChar char="◦"/>
              <a:defRPr/>
            </a:lvl4pPr>
            <a:lvl5pPr marL="4570857" lvl="4" indent="-685629" algn="l">
              <a:lnSpc>
                <a:spcPct val="100000"/>
              </a:lnSpc>
              <a:spcBef>
                <a:spcPts val="1000"/>
              </a:spcBef>
              <a:spcAft>
                <a:spcPts val="0"/>
              </a:spcAft>
              <a:buSzPts val="1800"/>
              <a:buChar char="◦"/>
              <a:defRPr/>
            </a:lvl5pPr>
            <a:lvl6pPr marL="5485028" lvl="5" indent="-685629" algn="l">
              <a:lnSpc>
                <a:spcPct val="100000"/>
              </a:lnSpc>
              <a:spcBef>
                <a:spcPts val="1000"/>
              </a:spcBef>
              <a:spcAft>
                <a:spcPts val="0"/>
              </a:spcAft>
              <a:buSzPts val="1800"/>
              <a:buChar char="◦"/>
              <a:defRPr/>
            </a:lvl6pPr>
            <a:lvl7pPr marL="6399200" lvl="6" indent="-685629" algn="l">
              <a:lnSpc>
                <a:spcPct val="100000"/>
              </a:lnSpc>
              <a:spcBef>
                <a:spcPts val="1000"/>
              </a:spcBef>
              <a:spcAft>
                <a:spcPts val="0"/>
              </a:spcAft>
              <a:buSzPts val="1800"/>
              <a:buChar char="◦"/>
              <a:defRPr/>
            </a:lvl7pPr>
            <a:lvl8pPr marL="7313371" lvl="7" indent="-685629" algn="l">
              <a:lnSpc>
                <a:spcPct val="100000"/>
              </a:lnSpc>
              <a:spcBef>
                <a:spcPts val="1000"/>
              </a:spcBef>
              <a:spcAft>
                <a:spcPts val="0"/>
              </a:spcAft>
              <a:buSzPts val="1800"/>
              <a:buChar char="◦"/>
              <a:defRPr/>
            </a:lvl8pPr>
            <a:lvl9pPr marL="8227543" lvl="8" indent="-685629" algn="l">
              <a:lnSpc>
                <a:spcPct val="100000"/>
              </a:lnSpc>
              <a:spcBef>
                <a:spcPts val="1000"/>
              </a:spcBef>
              <a:spcAft>
                <a:spcPts val="0"/>
              </a:spcAft>
              <a:buSzPts val="1800"/>
              <a:buChar char="◦"/>
              <a:defRPr/>
            </a:lvl9pPr>
          </a:lstStyle>
          <a:p>
            <a:endParaRPr/>
          </a:p>
        </p:txBody>
      </p:sp>
      <p:sp>
        <p:nvSpPr>
          <p:cNvPr id="44" name="Google Shape;44;p48"/>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5" name="Google Shape;45;p48"/>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6" name="Google Shape;46;p48"/>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42283311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兩個內容" type="twoObj">
  <p:cSld name="兩個內容">
    <p:spTree>
      <p:nvGrpSpPr>
        <p:cNvPr id="1" name="Shape 76"/>
        <p:cNvGrpSpPr/>
        <p:nvPr/>
      </p:nvGrpSpPr>
      <p:grpSpPr>
        <a:xfrm>
          <a:off x="0" y="0"/>
          <a:ext cx="0" cy="0"/>
          <a:chOff x="0" y="0"/>
          <a:chExt cx="0" cy="0"/>
        </a:xfrm>
      </p:grpSpPr>
      <p:sp>
        <p:nvSpPr>
          <p:cNvPr id="77" name="Google Shape;77;p51"/>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51"/>
          <p:cNvSpPr txBox="1">
            <a:spLocks noGrp="1"/>
          </p:cNvSpPr>
          <p:nvPr>
            <p:ph type="body" idx="1"/>
          </p:nvPr>
        </p:nvSpPr>
        <p:spPr>
          <a:xfrm>
            <a:off x="2133044" y="4206240"/>
            <a:ext cx="9324451" cy="7498080"/>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sz="3599"/>
            </a:lvl1pPr>
            <a:lvl2pPr marL="1828343" lvl="1" indent="-660235" algn="l">
              <a:lnSpc>
                <a:spcPct val="100000"/>
              </a:lnSpc>
              <a:spcBef>
                <a:spcPts val="1000"/>
              </a:spcBef>
              <a:spcAft>
                <a:spcPts val="0"/>
              </a:spcAft>
              <a:buSzPts val="1600"/>
              <a:buChar char="◦"/>
              <a:defRPr sz="3199"/>
            </a:lvl2pPr>
            <a:lvl3pPr marL="2742514" lvl="2" indent="-634841" algn="l">
              <a:lnSpc>
                <a:spcPct val="100000"/>
              </a:lnSpc>
              <a:spcBef>
                <a:spcPts val="1000"/>
              </a:spcBef>
              <a:spcAft>
                <a:spcPts val="0"/>
              </a:spcAft>
              <a:buSzPts val="1400"/>
              <a:buChar char="◦"/>
              <a:defRPr sz="2799"/>
            </a:lvl3pPr>
            <a:lvl4pPr marL="3656686" lvl="3" indent="-634841" algn="l">
              <a:lnSpc>
                <a:spcPct val="100000"/>
              </a:lnSpc>
              <a:spcBef>
                <a:spcPts val="1000"/>
              </a:spcBef>
              <a:spcAft>
                <a:spcPts val="0"/>
              </a:spcAft>
              <a:buSzPts val="1400"/>
              <a:buChar char="◦"/>
              <a:defRPr sz="2799"/>
            </a:lvl4pPr>
            <a:lvl5pPr marL="4570857" lvl="4" indent="-634841" algn="l">
              <a:lnSpc>
                <a:spcPct val="100000"/>
              </a:lnSpc>
              <a:spcBef>
                <a:spcPts val="1000"/>
              </a:spcBef>
              <a:spcAft>
                <a:spcPts val="0"/>
              </a:spcAft>
              <a:buSzPts val="1400"/>
              <a:buChar char="◦"/>
              <a:defRPr sz="2799"/>
            </a:lvl5pPr>
            <a:lvl6pPr marL="5485028" lvl="5" indent="-634841" algn="l">
              <a:lnSpc>
                <a:spcPct val="100000"/>
              </a:lnSpc>
              <a:spcBef>
                <a:spcPts val="1000"/>
              </a:spcBef>
              <a:spcAft>
                <a:spcPts val="0"/>
              </a:spcAft>
              <a:buSzPts val="1400"/>
              <a:buChar char="◦"/>
              <a:defRPr sz="2799"/>
            </a:lvl6pPr>
            <a:lvl7pPr marL="6399200" lvl="6" indent="-634841" algn="l">
              <a:lnSpc>
                <a:spcPct val="100000"/>
              </a:lnSpc>
              <a:spcBef>
                <a:spcPts val="1000"/>
              </a:spcBef>
              <a:spcAft>
                <a:spcPts val="0"/>
              </a:spcAft>
              <a:buSzPts val="1400"/>
              <a:buChar char="◦"/>
              <a:defRPr sz="2799"/>
            </a:lvl7pPr>
            <a:lvl8pPr marL="7313371" lvl="7" indent="-634841" algn="l">
              <a:lnSpc>
                <a:spcPct val="100000"/>
              </a:lnSpc>
              <a:spcBef>
                <a:spcPts val="1000"/>
              </a:spcBef>
              <a:spcAft>
                <a:spcPts val="0"/>
              </a:spcAft>
              <a:buSzPts val="1400"/>
              <a:buChar char="◦"/>
              <a:defRPr sz="2799"/>
            </a:lvl8pPr>
            <a:lvl9pPr marL="8227543" lvl="8" indent="-634841" algn="l">
              <a:lnSpc>
                <a:spcPct val="100000"/>
              </a:lnSpc>
              <a:spcBef>
                <a:spcPts val="1000"/>
              </a:spcBef>
              <a:spcAft>
                <a:spcPts val="0"/>
              </a:spcAft>
              <a:buSzPts val="1400"/>
              <a:buChar char="◦"/>
              <a:defRPr sz="2799"/>
            </a:lvl9pPr>
          </a:lstStyle>
          <a:p>
            <a:endParaRPr/>
          </a:p>
        </p:txBody>
      </p:sp>
      <p:sp>
        <p:nvSpPr>
          <p:cNvPr id="79" name="Google Shape;79;p51"/>
          <p:cNvSpPr txBox="1">
            <a:spLocks noGrp="1"/>
          </p:cNvSpPr>
          <p:nvPr>
            <p:ph type="body" idx="2"/>
          </p:nvPr>
        </p:nvSpPr>
        <p:spPr>
          <a:xfrm>
            <a:off x="12920155" y="4206240"/>
            <a:ext cx="9324451" cy="7498080"/>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sz="3599"/>
            </a:lvl1pPr>
            <a:lvl2pPr marL="1828343" lvl="1" indent="-660235" algn="l">
              <a:lnSpc>
                <a:spcPct val="100000"/>
              </a:lnSpc>
              <a:spcBef>
                <a:spcPts val="1000"/>
              </a:spcBef>
              <a:spcAft>
                <a:spcPts val="0"/>
              </a:spcAft>
              <a:buSzPts val="1600"/>
              <a:buChar char="◦"/>
              <a:defRPr sz="3199"/>
            </a:lvl2pPr>
            <a:lvl3pPr marL="2742514" lvl="2" indent="-634841" algn="l">
              <a:lnSpc>
                <a:spcPct val="100000"/>
              </a:lnSpc>
              <a:spcBef>
                <a:spcPts val="1000"/>
              </a:spcBef>
              <a:spcAft>
                <a:spcPts val="0"/>
              </a:spcAft>
              <a:buSzPts val="1400"/>
              <a:buChar char="◦"/>
              <a:defRPr sz="2799"/>
            </a:lvl3pPr>
            <a:lvl4pPr marL="3656686" lvl="3" indent="-634841" algn="l">
              <a:lnSpc>
                <a:spcPct val="100000"/>
              </a:lnSpc>
              <a:spcBef>
                <a:spcPts val="1000"/>
              </a:spcBef>
              <a:spcAft>
                <a:spcPts val="0"/>
              </a:spcAft>
              <a:buSzPts val="1400"/>
              <a:buChar char="◦"/>
              <a:defRPr sz="2799"/>
            </a:lvl4pPr>
            <a:lvl5pPr marL="4570857" lvl="4" indent="-634841" algn="l">
              <a:lnSpc>
                <a:spcPct val="100000"/>
              </a:lnSpc>
              <a:spcBef>
                <a:spcPts val="1000"/>
              </a:spcBef>
              <a:spcAft>
                <a:spcPts val="0"/>
              </a:spcAft>
              <a:buSzPts val="1400"/>
              <a:buChar char="◦"/>
              <a:defRPr sz="2799"/>
            </a:lvl5pPr>
            <a:lvl6pPr marL="5485028" lvl="5" indent="-634841" algn="l">
              <a:lnSpc>
                <a:spcPct val="100000"/>
              </a:lnSpc>
              <a:spcBef>
                <a:spcPts val="1000"/>
              </a:spcBef>
              <a:spcAft>
                <a:spcPts val="0"/>
              </a:spcAft>
              <a:buSzPts val="1400"/>
              <a:buChar char="◦"/>
              <a:defRPr sz="2799"/>
            </a:lvl6pPr>
            <a:lvl7pPr marL="6399200" lvl="6" indent="-634841" algn="l">
              <a:lnSpc>
                <a:spcPct val="100000"/>
              </a:lnSpc>
              <a:spcBef>
                <a:spcPts val="1000"/>
              </a:spcBef>
              <a:spcAft>
                <a:spcPts val="0"/>
              </a:spcAft>
              <a:buSzPts val="1400"/>
              <a:buChar char="◦"/>
              <a:defRPr sz="2799"/>
            </a:lvl7pPr>
            <a:lvl8pPr marL="7313371" lvl="7" indent="-634841" algn="l">
              <a:lnSpc>
                <a:spcPct val="100000"/>
              </a:lnSpc>
              <a:spcBef>
                <a:spcPts val="1000"/>
              </a:spcBef>
              <a:spcAft>
                <a:spcPts val="0"/>
              </a:spcAft>
              <a:buSzPts val="1400"/>
              <a:buChar char="◦"/>
              <a:defRPr sz="2799"/>
            </a:lvl8pPr>
            <a:lvl9pPr marL="8227543" lvl="8" indent="-634841" algn="l">
              <a:lnSpc>
                <a:spcPct val="100000"/>
              </a:lnSpc>
              <a:spcBef>
                <a:spcPts val="1000"/>
              </a:spcBef>
              <a:spcAft>
                <a:spcPts val="0"/>
              </a:spcAft>
              <a:buSzPts val="1400"/>
              <a:buChar char="◦"/>
              <a:defRPr sz="2799"/>
            </a:lvl9pPr>
          </a:lstStyle>
          <a:p>
            <a:endParaRPr/>
          </a:p>
        </p:txBody>
      </p:sp>
      <p:sp>
        <p:nvSpPr>
          <p:cNvPr id="80" name="Google Shape;80;p51"/>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1" name="Google Shape;81;p51"/>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51"/>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181104541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章節標題" type="secHead">
  <p:cSld name="章節標題">
    <p:spTree>
      <p:nvGrpSpPr>
        <p:cNvPr id="1" name="Shape 83"/>
        <p:cNvGrpSpPr/>
        <p:nvPr/>
      </p:nvGrpSpPr>
      <p:grpSpPr>
        <a:xfrm>
          <a:off x="0" y="0"/>
          <a:ext cx="0" cy="0"/>
          <a:chOff x="0" y="0"/>
          <a:chExt cx="0" cy="0"/>
        </a:xfrm>
      </p:grpSpPr>
      <p:sp>
        <p:nvSpPr>
          <p:cNvPr id="84" name="Google Shape;84;p52"/>
          <p:cNvSpPr/>
          <p:nvPr/>
        </p:nvSpPr>
        <p:spPr>
          <a:xfrm>
            <a:off x="0" y="0"/>
            <a:ext cx="24377650" cy="13716000"/>
          </a:xfrm>
          <a:prstGeom prst="rect">
            <a:avLst/>
          </a:prstGeom>
          <a:solidFill>
            <a:srgbClr val="595959"/>
          </a:solidFill>
          <a:ln>
            <a:noFill/>
          </a:ln>
        </p:spPr>
        <p:txBody>
          <a:bodyPr spcFirstLastPara="1" wrap="square" lIns="182802" tIns="91376" rIns="182802" bIns="91376" anchor="ctr" anchorCtr="0">
            <a:noAutofit/>
          </a:bodyPr>
          <a:lstStyle/>
          <a:p>
            <a:pPr marL="0" marR="0" lvl="0" indent="0" algn="ctr" rtl="0">
              <a:spcBef>
                <a:spcPts val="0"/>
              </a:spcBef>
              <a:spcAft>
                <a:spcPts val="0"/>
              </a:spcAft>
              <a:buNone/>
            </a:pPr>
            <a:endParaRPr sz="3599" dirty="0">
              <a:solidFill>
                <a:schemeClr val="lt1"/>
              </a:solidFill>
              <a:latin typeface="Century Gothic"/>
              <a:ea typeface="Century Gothic"/>
              <a:cs typeface="Century Gothic"/>
              <a:sym typeface="Century Gothic"/>
            </a:endParaRPr>
          </a:p>
        </p:txBody>
      </p:sp>
      <p:sp>
        <p:nvSpPr>
          <p:cNvPr id="85" name="Google Shape;85;p52"/>
          <p:cNvSpPr/>
          <p:nvPr/>
        </p:nvSpPr>
        <p:spPr>
          <a:xfrm>
            <a:off x="2615059" y="2535460"/>
            <a:ext cx="19147536" cy="8615900"/>
          </a:xfrm>
          <a:prstGeom prst="rect">
            <a:avLst/>
          </a:prstGeom>
          <a:solidFill>
            <a:schemeClr val="lt1"/>
          </a:solidFill>
          <a:ln>
            <a:noFill/>
          </a:ln>
          <a:effectLst>
            <a:outerShdw blurRad="50800" algn="ctr" rotWithShape="0">
              <a:srgbClr val="000000">
                <a:alpha val="65882"/>
              </a:srgbClr>
            </a:outerShdw>
          </a:effectLst>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86" name="Google Shape;86;p52"/>
          <p:cNvSpPr/>
          <p:nvPr/>
        </p:nvSpPr>
        <p:spPr>
          <a:xfrm>
            <a:off x="2894848" y="2823230"/>
            <a:ext cx="18587958" cy="8069540"/>
          </a:xfrm>
          <a:prstGeom prst="rect">
            <a:avLst/>
          </a:prstGeom>
          <a:noFill/>
          <a:ln w="9525" cap="sq" cmpd="sng">
            <a:solidFill>
              <a:srgbClr val="3F3F3F"/>
            </a:solidFill>
            <a:prstDash val="solid"/>
            <a:miter lim="800000"/>
            <a:headEnd type="none" w="sm" len="sm"/>
            <a:tailEnd type="none" w="sm" len="sm"/>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87" name="Google Shape;87;p52"/>
          <p:cNvSpPr/>
          <p:nvPr/>
        </p:nvSpPr>
        <p:spPr>
          <a:xfrm>
            <a:off x="10269085" y="2535460"/>
            <a:ext cx="3839480" cy="1463040"/>
          </a:xfrm>
          <a:prstGeom prst="rect">
            <a:avLst/>
          </a:prstGeom>
          <a:solidFill>
            <a:schemeClr val="accent2"/>
          </a:solidFill>
          <a:ln>
            <a:noFill/>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88" name="Google Shape;88;p52"/>
          <p:cNvSpPr txBox="1">
            <a:spLocks noGrp="1"/>
          </p:cNvSpPr>
          <p:nvPr>
            <p:ph type="title"/>
          </p:nvPr>
        </p:nvSpPr>
        <p:spPr>
          <a:xfrm>
            <a:off x="3257464" y="4550331"/>
            <a:ext cx="17862723" cy="4813790"/>
          </a:xfrm>
          <a:prstGeom prst="rect">
            <a:avLst/>
          </a:prstGeom>
          <a:noFill/>
          <a:ln>
            <a:noFill/>
          </a:ln>
        </p:spPr>
        <p:txBody>
          <a:bodyPr spcFirstLastPara="1" wrap="square" lIns="91425" tIns="45700" rIns="91425" bIns="45700" anchor="ctr" anchorCtr="0">
            <a:normAutofit/>
          </a:bodyPr>
          <a:lstStyle>
            <a:lvl1pPr lvl="0" algn="ctr">
              <a:lnSpc>
                <a:spcPct val="83000"/>
              </a:lnSpc>
              <a:spcBef>
                <a:spcPts val="0"/>
              </a:spcBef>
              <a:spcAft>
                <a:spcPts val="0"/>
              </a:spcAft>
              <a:buClr>
                <a:srgbClr val="262626"/>
              </a:buClr>
              <a:buSzPts val="6800"/>
              <a:buFont typeface="Arial"/>
              <a:buNone/>
              <a:defRPr sz="13597" cap="none">
                <a:solidFill>
                  <a:srgbClr val="262626"/>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89" name="Google Shape;89;p52"/>
          <p:cNvGrpSpPr/>
          <p:nvPr/>
        </p:nvGrpSpPr>
        <p:grpSpPr>
          <a:xfrm>
            <a:off x="10497626" y="2535460"/>
            <a:ext cx="3382399" cy="1231868"/>
            <a:chOff x="5250180" y="1267730"/>
            <a:chExt cx="1691640" cy="615934"/>
          </a:xfrm>
        </p:grpSpPr>
        <p:cxnSp>
          <p:nvCxnSpPr>
            <p:cNvPr id="90" name="Google Shape;90;p52"/>
            <p:cNvCxnSpPr/>
            <p:nvPr/>
          </p:nvCxnSpPr>
          <p:spPr>
            <a:xfrm>
              <a:off x="525018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91" name="Google Shape;91;p52"/>
            <p:cNvCxnSpPr/>
            <p:nvPr/>
          </p:nvCxnSpPr>
          <p:spPr>
            <a:xfrm>
              <a:off x="6941820" y="1267730"/>
              <a:ext cx="0" cy="612648"/>
            </a:xfrm>
            <a:prstGeom prst="straightConnector1">
              <a:avLst/>
            </a:prstGeom>
            <a:solidFill>
              <a:srgbClr val="262626"/>
            </a:solidFill>
            <a:ln w="9525" cap="flat" cmpd="sng">
              <a:solidFill>
                <a:srgbClr val="FFFFFF"/>
              </a:solidFill>
              <a:prstDash val="solid"/>
              <a:miter lim="800000"/>
              <a:headEnd type="none" w="sm" len="sm"/>
              <a:tailEnd type="none" w="sm" len="sm"/>
            </a:ln>
          </p:spPr>
        </p:cxnSp>
        <p:cxnSp>
          <p:nvCxnSpPr>
            <p:cNvPr id="92" name="Google Shape;92;p52"/>
            <p:cNvCxnSpPr/>
            <p:nvPr/>
          </p:nvCxnSpPr>
          <p:spPr>
            <a:xfrm>
              <a:off x="5250180" y="1883664"/>
              <a:ext cx="1691640" cy="0"/>
            </a:xfrm>
            <a:prstGeom prst="straightConnector1">
              <a:avLst/>
            </a:prstGeom>
            <a:solidFill>
              <a:srgbClr val="262626"/>
            </a:solidFill>
            <a:ln w="9525" cap="flat" cmpd="sng">
              <a:solidFill>
                <a:srgbClr val="FFFFFF"/>
              </a:solidFill>
              <a:prstDash val="solid"/>
              <a:miter lim="800000"/>
              <a:headEnd type="none" w="sm" len="sm"/>
              <a:tailEnd type="none" w="sm" len="sm"/>
            </a:ln>
          </p:spPr>
        </p:cxnSp>
      </p:grpSp>
      <p:sp>
        <p:nvSpPr>
          <p:cNvPr id="93" name="Google Shape;93;p52"/>
          <p:cNvSpPr txBox="1">
            <a:spLocks noGrp="1"/>
          </p:cNvSpPr>
          <p:nvPr>
            <p:ph type="body" idx="1"/>
          </p:nvPr>
        </p:nvSpPr>
        <p:spPr>
          <a:xfrm>
            <a:off x="3257463" y="9364124"/>
            <a:ext cx="17874912" cy="914400"/>
          </a:xfrm>
          <a:prstGeom prst="rect">
            <a:avLst/>
          </a:prstGeom>
          <a:noFill/>
          <a:ln>
            <a:noFill/>
          </a:ln>
        </p:spPr>
        <p:txBody>
          <a:bodyPr spcFirstLastPara="1" wrap="square" lIns="91425" tIns="45700" rIns="91425" bIns="45700" anchor="t" anchorCtr="0">
            <a:normAutofit/>
          </a:bodyPr>
          <a:lstStyle>
            <a:lvl1pPr marL="914171" lvl="0" indent="-457086" algn="ctr">
              <a:lnSpc>
                <a:spcPct val="110000"/>
              </a:lnSpc>
              <a:spcBef>
                <a:spcPts val="1800"/>
              </a:spcBef>
              <a:spcAft>
                <a:spcPts val="0"/>
              </a:spcAft>
              <a:buSzPts val="1800"/>
              <a:buNone/>
              <a:defRPr sz="3599">
                <a:solidFill>
                  <a:srgbClr val="0C0C0C"/>
                </a:solidFill>
                <a:latin typeface="Arial"/>
                <a:ea typeface="Arial"/>
                <a:cs typeface="Arial"/>
                <a:sym typeface="Arial"/>
              </a:defRPr>
            </a:lvl1pPr>
            <a:lvl2pPr marL="1828343" lvl="1" indent="-457086" algn="l">
              <a:lnSpc>
                <a:spcPct val="100000"/>
              </a:lnSpc>
              <a:spcBef>
                <a:spcPts val="1000"/>
              </a:spcBef>
              <a:spcAft>
                <a:spcPts val="0"/>
              </a:spcAft>
              <a:buSzPts val="1600"/>
              <a:buNone/>
              <a:defRPr sz="3199">
                <a:solidFill>
                  <a:srgbClr val="888888"/>
                </a:solidFill>
              </a:defRPr>
            </a:lvl2pPr>
            <a:lvl3pPr marL="2742514" lvl="2" indent="-457086" algn="l">
              <a:lnSpc>
                <a:spcPct val="100000"/>
              </a:lnSpc>
              <a:spcBef>
                <a:spcPts val="1000"/>
              </a:spcBef>
              <a:spcAft>
                <a:spcPts val="0"/>
              </a:spcAft>
              <a:buSzPts val="1600"/>
              <a:buNone/>
              <a:defRPr sz="3199">
                <a:solidFill>
                  <a:srgbClr val="888888"/>
                </a:solidFill>
              </a:defRPr>
            </a:lvl3pPr>
            <a:lvl4pPr marL="3656686" lvl="3" indent="-457086" algn="l">
              <a:lnSpc>
                <a:spcPct val="100000"/>
              </a:lnSpc>
              <a:spcBef>
                <a:spcPts val="1000"/>
              </a:spcBef>
              <a:spcAft>
                <a:spcPts val="0"/>
              </a:spcAft>
              <a:buSzPts val="1400"/>
              <a:buNone/>
              <a:defRPr sz="2799">
                <a:solidFill>
                  <a:srgbClr val="888888"/>
                </a:solidFill>
              </a:defRPr>
            </a:lvl4pPr>
            <a:lvl5pPr marL="4570857" lvl="4" indent="-457086" algn="l">
              <a:lnSpc>
                <a:spcPct val="100000"/>
              </a:lnSpc>
              <a:spcBef>
                <a:spcPts val="1000"/>
              </a:spcBef>
              <a:spcAft>
                <a:spcPts val="0"/>
              </a:spcAft>
              <a:buSzPts val="1400"/>
              <a:buNone/>
              <a:defRPr sz="2799">
                <a:solidFill>
                  <a:srgbClr val="888888"/>
                </a:solidFill>
              </a:defRPr>
            </a:lvl5pPr>
            <a:lvl6pPr marL="5485028" lvl="5" indent="-457086" algn="l">
              <a:lnSpc>
                <a:spcPct val="100000"/>
              </a:lnSpc>
              <a:spcBef>
                <a:spcPts val="1000"/>
              </a:spcBef>
              <a:spcAft>
                <a:spcPts val="0"/>
              </a:spcAft>
              <a:buSzPts val="1400"/>
              <a:buNone/>
              <a:defRPr sz="2799">
                <a:solidFill>
                  <a:srgbClr val="888888"/>
                </a:solidFill>
              </a:defRPr>
            </a:lvl6pPr>
            <a:lvl7pPr marL="6399200" lvl="6" indent="-457086" algn="l">
              <a:lnSpc>
                <a:spcPct val="100000"/>
              </a:lnSpc>
              <a:spcBef>
                <a:spcPts val="1000"/>
              </a:spcBef>
              <a:spcAft>
                <a:spcPts val="0"/>
              </a:spcAft>
              <a:buSzPts val="1400"/>
              <a:buNone/>
              <a:defRPr sz="2799">
                <a:solidFill>
                  <a:srgbClr val="888888"/>
                </a:solidFill>
              </a:defRPr>
            </a:lvl7pPr>
            <a:lvl8pPr marL="7313371" lvl="7" indent="-457086" algn="l">
              <a:lnSpc>
                <a:spcPct val="100000"/>
              </a:lnSpc>
              <a:spcBef>
                <a:spcPts val="1000"/>
              </a:spcBef>
              <a:spcAft>
                <a:spcPts val="0"/>
              </a:spcAft>
              <a:buSzPts val="1400"/>
              <a:buNone/>
              <a:defRPr sz="2799">
                <a:solidFill>
                  <a:srgbClr val="888888"/>
                </a:solidFill>
              </a:defRPr>
            </a:lvl8pPr>
            <a:lvl9pPr marL="8227543" lvl="8" indent="-457086" algn="l">
              <a:lnSpc>
                <a:spcPct val="100000"/>
              </a:lnSpc>
              <a:spcBef>
                <a:spcPts val="1000"/>
              </a:spcBef>
              <a:spcAft>
                <a:spcPts val="0"/>
              </a:spcAft>
              <a:buSzPts val="1400"/>
              <a:buNone/>
              <a:defRPr sz="2799">
                <a:solidFill>
                  <a:srgbClr val="888888"/>
                </a:solidFill>
              </a:defRPr>
            </a:lvl9pPr>
          </a:lstStyle>
          <a:p>
            <a:endParaRPr/>
          </a:p>
        </p:txBody>
      </p:sp>
      <p:sp>
        <p:nvSpPr>
          <p:cNvPr id="94" name="Google Shape;94;p52"/>
          <p:cNvSpPr txBox="1">
            <a:spLocks noGrp="1"/>
          </p:cNvSpPr>
          <p:nvPr>
            <p:ph type="dt" idx="10"/>
          </p:nvPr>
        </p:nvSpPr>
        <p:spPr>
          <a:xfrm>
            <a:off x="10634750" y="2689005"/>
            <a:ext cx="3108150" cy="997562"/>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2599">
                <a:solidFill>
                  <a:srgbClr val="FFFFFF"/>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5" name="Google Shape;95;p52"/>
          <p:cNvSpPr txBox="1">
            <a:spLocks noGrp="1"/>
          </p:cNvSpPr>
          <p:nvPr>
            <p:ph type="ftr" idx="11"/>
          </p:nvPr>
        </p:nvSpPr>
        <p:spPr>
          <a:xfrm>
            <a:off x="3257465" y="10354816"/>
            <a:ext cx="11317320" cy="457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solidFill>
                  <a:srgbClr val="262626"/>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6" name="Google Shape;96;p52"/>
          <p:cNvSpPr txBox="1">
            <a:spLocks noGrp="1"/>
          </p:cNvSpPr>
          <p:nvPr>
            <p:ph type="sldNum" idx="12"/>
          </p:nvPr>
        </p:nvSpPr>
        <p:spPr>
          <a:xfrm>
            <a:off x="17204528" y="10354816"/>
            <a:ext cx="3915658" cy="45720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1600">
                <a:solidFill>
                  <a:srgbClr val="262626"/>
                </a:solidFill>
                <a:latin typeface="Arial"/>
                <a:ea typeface="Arial"/>
                <a:cs typeface="Arial"/>
                <a:sym typeface="Arial"/>
              </a:defRPr>
            </a:lvl1pPr>
            <a:lvl2pPr marL="0" lvl="1" indent="0" algn="r">
              <a:spcBef>
                <a:spcPts val="0"/>
              </a:spcBef>
              <a:buNone/>
              <a:defRPr sz="1600">
                <a:solidFill>
                  <a:srgbClr val="262626"/>
                </a:solidFill>
                <a:latin typeface="Arial"/>
                <a:ea typeface="Arial"/>
                <a:cs typeface="Arial"/>
                <a:sym typeface="Arial"/>
              </a:defRPr>
            </a:lvl2pPr>
            <a:lvl3pPr marL="0" lvl="2" indent="0" algn="r">
              <a:spcBef>
                <a:spcPts val="0"/>
              </a:spcBef>
              <a:buNone/>
              <a:defRPr sz="1600">
                <a:solidFill>
                  <a:srgbClr val="262626"/>
                </a:solidFill>
                <a:latin typeface="Arial"/>
                <a:ea typeface="Arial"/>
                <a:cs typeface="Arial"/>
                <a:sym typeface="Arial"/>
              </a:defRPr>
            </a:lvl3pPr>
            <a:lvl4pPr marL="0" lvl="3" indent="0" algn="r">
              <a:spcBef>
                <a:spcPts val="0"/>
              </a:spcBef>
              <a:buNone/>
              <a:defRPr sz="1600">
                <a:solidFill>
                  <a:srgbClr val="262626"/>
                </a:solidFill>
                <a:latin typeface="Arial"/>
                <a:ea typeface="Arial"/>
                <a:cs typeface="Arial"/>
                <a:sym typeface="Arial"/>
              </a:defRPr>
            </a:lvl4pPr>
            <a:lvl5pPr marL="0" lvl="4" indent="0" algn="r">
              <a:spcBef>
                <a:spcPts val="0"/>
              </a:spcBef>
              <a:buNone/>
              <a:defRPr sz="1600">
                <a:solidFill>
                  <a:srgbClr val="262626"/>
                </a:solidFill>
                <a:latin typeface="Arial"/>
                <a:ea typeface="Arial"/>
                <a:cs typeface="Arial"/>
                <a:sym typeface="Arial"/>
              </a:defRPr>
            </a:lvl5pPr>
            <a:lvl6pPr marL="0" lvl="5" indent="0" algn="r">
              <a:spcBef>
                <a:spcPts val="0"/>
              </a:spcBef>
              <a:buNone/>
              <a:defRPr sz="1600">
                <a:solidFill>
                  <a:srgbClr val="262626"/>
                </a:solidFill>
                <a:latin typeface="Arial"/>
                <a:ea typeface="Arial"/>
                <a:cs typeface="Arial"/>
                <a:sym typeface="Arial"/>
              </a:defRPr>
            </a:lvl6pPr>
            <a:lvl7pPr marL="0" lvl="6" indent="0" algn="r">
              <a:spcBef>
                <a:spcPts val="0"/>
              </a:spcBef>
              <a:buNone/>
              <a:defRPr sz="1600">
                <a:solidFill>
                  <a:srgbClr val="262626"/>
                </a:solidFill>
                <a:latin typeface="Arial"/>
                <a:ea typeface="Arial"/>
                <a:cs typeface="Arial"/>
                <a:sym typeface="Arial"/>
              </a:defRPr>
            </a:lvl7pPr>
            <a:lvl8pPr marL="0" lvl="7" indent="0" algn="r">
              <a:spcBef>
                <a:spcPts val="0"/>
              </a:spcBef>
              <a:buNone/>
              <a:defRPr sz="1600">
                <a:solidFill>
                  <a:srgbClr val="262626"/>
                </a:solidFill>
                <a:latin typeface="Arial"/>
                <a:ea typeface="Arial"/>
                <a:cs typeface="Arial"/>
                <a:sym typeface="Arial"/>
              </a:defRPr>
            </a:lvl8pPr>
            <a:lvl9pPr marL="0" lvl="8" indent="0" algn="r">
              <a:spcBef>
                <a:spcPts val="0"/>
              </a:spcBef>
              <a:buNone/>
              <a:defRPr sz="1600">
                <a:solidFill>
                  <a:srgbClr val="262626"/>
                </a:solidFill>
                <a:latin typeface="Arial"/>
                <a:ea typeface="Arial"/>
                <a:cs typeface="Arial"/>
                <a:sym typeface="Arial"/>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20976112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只有標題" type="titleOnly">
  <p:cSld name="只有標題">
    <p:spTree>
      <p:nvGrpSpPr>
        <p:cNvPr id="1" name="Shape 97"/>
        <p:cNvGrpSpPr/>
        <p:nvPr/>
      </p:nvGrpSpPr>
      <p:grpSpPr>
        <a:xfrm>
          <a:off x="0" y="0"/>
          <a:ext cx="0" cy="0"/>
          <a:chOff x="0" y="0"/>
          <a:chExt cx="0" cy="0"/>
        </a:xfrm>
      </p:grpSpPr>
      <p:sp>
        <p:nvSpPr>
          <p:cNvPr id="98" name="Google Shape;98;p53"/>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53"/>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0" name="Google Shape;100;p53"/>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1" name="Google Shape;101;p53"/>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29688483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空白" type="blank">
  <p:cSld name="空白">
    <p:spTree>
      <p:nvGrpSpPr>
        <p:cNvPr id="1" name="Shape 102"/>
        <p:cNvGrpSpPr/>
        <p:nvPr/>
      </p:nvGrpSpPr>
      <p:grpSpPr>
        <a:xfrm>
          <a:off x="0" y="0"/>
          <a:ext cx="0" cy="0"/>
          <a:chOff x="0" y="0"/>
          <a:chExt cx="0" cy="0"/>
        </a:xfrm>
      </p:grpSpPr>
      <p:sp>
        <p:nvSpPr>
          <p:cNvPr id="103" name="Google Shape;103;p54"/>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4" name="Google Shape;104;p54"/>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5" name="Google Shape;105;p54"/>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1207548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含標題的內容" type="objTx">
  <p:cSld name="含標題的內容">
    <p:spTree>
      <p:nvGrpSpPr>
        <p:cNvPr id="1" name="Shape 106"/>
        <p:cNvGrpSpPr/>
        <p:nvPr/>
      </p:nvGrpSpPr>
      <p:grpSpPr>
        <a:xfrm>
          <a:off x="0" y="0"/>
          <a:ext cx="0" cy="0"/>
          <a:chOff x="0" y="0"/>
          <a:chExt cx="0" cy="0"/>
        </a:xfrm>
      </p:grpSpPr>
      <p:sp>
        <p:nvSpPr>
          <p:cNvPr id="107" name="Google Shape;107;p55"/>
          <p:cNvSpPr/>
          <p:nvPr/>
        </p:nvSpPr>
        <p:spPr>
          <a:xfrm>
            <a:off x="16235511" y="475488"/>
            <a:ext cx="7651199" cy="12765024"/>
          </a:xfrm>
          <a:prstGeom prst="rect">
            <a:avLst/>
          </a:prstGeom>
          <a:solidFill>
            <a:srgbClr val="D8D8D8">
              <a:alpha val="60000"/>
            </a:srgbClr>
          </a:solidFill>
          <a:ln>
            <a:noFill/>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108" name="Google Shape;108;p55"/>
          <p:cNvSpPr/>
          <p:nvPr/>
        </p:nvSpPr>
        <p:spPr>
          <a:xfrm>
            <a:off x="16505021" y="749808"/>
            <a:ext cx="7112179" cy="12216384"/>
          </a:xfrm>
          <a:prstGeom prst="rect">
            <a:avLst/>
          </a:prstGeom>
          <a:noFill/>
          <a:ln w="9525" cap="sq" cmpd="sng">
            <a:solidFill>
              <a:srgbClr val="3F3F3F"/>
            </a:solidFill>
            <a:prstDash val="solid"/>
            <a:miter lim="800000"/>
            <a:headEnd type="none" w="sm" len="sm"/>
            <a:tailEnd type="none" w="sm" len="sm"/>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109" name="Google Shape;109;p55"/>
          <p:cNvSpPr txBox="1">
            <a:spLocks noGrp="1"/>
          </p:cNvSpPr>
          <p:nvPr>
            <p:ph type="title"/>
          </p:nvPr>
        </p:nvSpPr>
        <p:spPr>
          <a:xfrm>
            <a:off x="16911996" y="1214784"/>
            <a:ext cx="6322279" cy="329184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Arial"/>
              <a:buNone/>
              <a:defRPr sz="6398" b="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55"/>
          <p:cNvSpPr txBox="1">
            <a:spLocks noGrp="1"/>
          </p:cNvSpPr>
          <p:nvPr>
            <p:ph type="body" idx="1"/>
          </p:nvPr>
        </p:nvSpPr>
        <p:spPr>
          <a:xfrm>
            <a:off x="1371243" y="1219200"/>
            <a:ext cx="13712428" cy="10668000"/>
          </a:xfrm>
          <a:prstGeom prst="rect">
            <a:avLst/>
          </a:prstGeom>
          <a:noFill/>
          <a:ln>
            <a:noFill/>
          </a:ln>
        </p:spPr>
        <p:txBody>
          <a:bodyPr spcFirstLastPara="1" wrap="square" lIns="91425" tIns="45700" rIns="91425" bIns="45700" anchor="t" anchorCtr="0">
            <a:normAutofit/>
          </a:bodyPr>
          <a:lstStyle>
            <a:lvl1pPr marL="914171" lvl="0" indent="-698325" algn="l">
              <a:lnSpc>
                <a:spcPct val="110000"/>
              </a:lnSpc>
              <a:spcBef>
                <a:spcPts val="1800"/>
              </a:spcBef>
              <a:spcAft>
                <a:spcPts val="0"/>
              </a:spcAft>
              <a:buSzPts val="1900"/>
              <a:buChar char="◦"/>
              <a:defRPr sz="3799">
                <a:latin typeface="Arial"/>
                <a:ea typeface="Arial"/>
                <a:cs typeface="Arial"/>
                <a:sym typeface="Arial"/>
              </a:defRPr>
            </a:lvl1pPr>
            <a:lvl2pPr marL="1828343" lvl="1" indent="-660235" algn="l">
              <a:lnSpc>
                <a:spcPct val="100000"/>
              </a:lnSpc>
              <a:spcBef>
                <a:spcPts val="1000"/>
              </a:spcBef>
              <a:spcAft>
                <a:spcPts val="0"/>
              </a:spcAft>
              <a:buSzPts val="1600"/>
              <a:buChar char="◦"/>
              <a:defRPr sz="3199">
                <a:latin typeface="Arial"/>
                <a:ea typeface="Arial"/>
                <a:cs typeface="Arial"/>
                <a:sym typeface="Arial"/>
              </a:defRPr>
            </a:lvl2pPr>
            <a:lvl3pPr marL="2742514" lvl="2" indent="-634841" algn="l">
              <a:lnSpc>
                <a:spcPct val="100000"/>
              </a:lnSpc>
              <a:spcBef>
                <a:spcPts val="1000"/>
              </a:spcBef>
              <a:spcAft>
                <a:spcPts val="0"/>
              </a:spcAft>
              <a:buSzPts val="1400"/>
              <a:buChar char="◦"/>
              <a:defRPr sz="2799">
                <a:latin typeface="Arial"/>
                <a:ea typeface="Arial"/>
                <a:cs typeface="Arial"/>
                <a:sym typeface="Arial"/>
              </a:defRPr>
            </a:lvl3pPr>
            <a:lvl4pPr marL="3656686" lvl="3" indent="-634841" algn="l">
              <a:lnSpc>
                <a:spcPct val="100000"/>
              </a:lnSpc>
              <a:spcBef>
                <a:spcPts val="1000"/>
              </a:spcBef>
              <a:spcAft>
                <a:spcPts val="0"/>
              </a:spcAft>
              <a:buSzPts val="1400"/>
              <a:buChar char="◦"/>
              <a:defRPr sz="2799">
                <a:latin typeface="Arial"/>
                <a:ea typeface="Arial"/>
                <a:cs typeface="Arial"/>
                <a:sym typeface="Arial"/>
              </a:defRPr>
            </a:lvl4pPr>
            <a:lvl5pPr marL="4570857" lvl="4" indent="-634841" algn="l">
              <a:lnSpc>
                <a:spcPct val="100000"/>
              </a:lnSpc>
              <a:spcBef>
                <a:spcPts val="1000"/>
              </a:spcBef>
              <a:spcAft>
                <a:spcPts val="0"/>
              </a:spcAft>
              <a:buSzPts val="1400"/>
              <a:buChar char="◦"/>
              <a:defRPr sz="2799">
                <a:latin typeface="Arial"/>
                <a:ea typeface="Arial"/>
                <a:cs typeface="Arial"/>
                <a:sym typeface="Arial"/>
              </a:defRPr>
            </a:lvl5pPr>
            <a:lvl6pPr marL="5485028" lvl="5" indent="-634841" algn="l">
              <a:lnSpc>
                <a:spcPct val="100000"/>
              </a:lnSpc>
              <a:spcBef>
                <a:spcPts val="1000"/>
              </a:spcBef>
              <a:spcAft>
                <a:spcPts val="0"/>
              </a:spcAft>
              <a:buSzPts val="1400"/>
              <a:buChar char="◦"/>
              <a:defRPr sz="2799"/>
            </a:lvl6pPr>
            <a:lvl7pPr marL="6399200" lvl="6" indent="-634841" algn="l">
              <a:lnSpc>
                <a:spcPct val="100000"/>
              </a:lnSpc>
              <a:spcBef>
                <a:spcPts val="1000"/>
              </a:spcBef>
              <a:spcAft>
                <a:spcPts val="0"/>
              </a:spcAft>
              <a:buSzPts val="1400"/>
              <a:buChar char="◦"/>
              <a:defRPr sz="2799"/>
            </a:lvl7pPr>
            <a:lvl8pPr marL="7313371" lvl="7" indent="-634841" algn="l">
              <a:lnSpc>
                <a:spcPct val="100000"/>
              </a:lnSpc>
              <a:spcBef>
                <a:spcPts val="1000"/>
              </a:spcBef>
              <a:spcAft>
                <a:spcPts val="0"/>
              </a:spcAft>
              <a:buSzPts val="1400"/>
              <a:buChar char="◦"/>
              <a:defRPr sz="2799"/>
            </a:lvl8pPr>
            <a:lvl9pPr marL="8227543" lvl="8" indent="-634841" algn="l">
              <a:lnSpc>
                <a:spcPct val="100000"/>
              </a:lnSpc>
              <a:spcBef>
                <a:spcPts val="1000"/>
              </a:spcBef>
              <a:spcAft>
                <a:spcPts val="0"/>
              </a:spcAft>
              <a:buSzPts val="1400"/>
              <a:buChar char="◦"/>
              <a:defRPr sz="2799"/>
            </a:lvl9pPr>
          </a:lstStyle>
          <a:p>
            <a:endParaRPr/>
          </a:p>
        </p:txBody>
      </p:sp>
      <p:sp>
        <p:nvSpPr>
          <p:cNvPr id="111" name="Google Shape;111;p55"/>
          <p:cNvSpPr txBox="1">
            <a:spLocks noGrp="1"/>
          </p:cNvSpPr>
          <p:nvPr>
            <p:ph type="body" idx="2"/>
          </p:nvPr>
        </p:nvSpPr>
        <p:spPr>
          <a:xfrm>
            <a:off x="16911996" y="4673600"/>
            <a:ext cx="6322279" cy="7213600"/>
          </a:xfrm>
          <a:prstGeom prst="rect">
            <a:avLst/>
          </a:prstGeom>
          <a:noFill/>
          <a:ln>
            <a:noFill/>
          </a:ln>
        </p:spPr>
        <p:txBody>
          <a:bodyPr spcFirstLastPara="1" wrap="square" lIns="91425" tIns="45700" rIns="91425" bIns="45700" anchor="t" anchorCtr="0">
            <a:normAutofit/>
          </a:bodyPr>
          <a:lstStyle>
            <a:lvl1pPr marL="914171" lvl="0" indent="-457086" algn="l">
              <a:lnSpc>
                <a:spcPct val="110000"/>
              </a:lnSpc>
              <a:spcBef>
                <a:spcPts val="1600"/>
              </a:spcBef>
              <a:spcAft>
                <a:spcPts val="0"/>
              </a:spcAft>
              <a:buSzPts val="1800"/>
              <a:buNone/>
              <a:defRPr sz="3599">
                <a:solidFill>
                  <a:schemeClr val="dk1"/>
                </a:solidFill>
                <a:latin typeface="Arial"/>
                <a:ea typeface="Arial"/>
                <a:cs typeface="Arial"/>
                <a:sym typeface="Arial"/>
              </a:defRPr>
            </a:lvl1pPr>
            <a:lvl2pPr marL="1828343" lvl="1" indent="-457086" algn="l">
              <a:lnSpc>
                <a:spcPct val="100000"/>
              </a:lnSpc>
              <a:spcBef>
                <a:spcPts val="1000"/>
              </a:spcBef>
              <a:spcAft>
                <a:spcPts val="0"/>
              </a:spcAft>
              <a:buSzPts val="1200"/>
              <a:buNone/>
              <a:defRPr sz="2399"/>
            </a:lvl2pPr>
            <a:lvl3pPr marL="2742514" lvl="2" indent="-457086" algn="l">
              <a:lnSpc>
                <a:spcPct val="100000"/>
              </a:lnSpc>
              <a:spcBef>
                <a:spcPts val="1000"/>
              </a:spcBef>
              <a:spcAft>
                <a:spcPts val="0"/>
              </a:spcAft>
              <a:buSzPts val="1000"/>
              <a:buNone/>
              <a:defRPr sz="2000"/>
            </a:lvl3pPr>
            <a:lvl4pPr marL="3656686" lvl="3" indent="-457086" algn="l">
              <a:lnSpc>
                <a:spcPct val="100000"/>
              </a:lnSpc>
              <a:spcBef>
                <a:spcPts val="1000"/>
              </a:spcBef>
              <a:spcAft>
                <a:spcPts val="0"/>
              </a:spcAft>
              <a:buSzPts val="900"/>
              <a:buNone/>
              <a:defRPr sz="1800"/>
            </a:lvl4pPr>
            <a:lvl5pPr marL="4570857" lvl="4" indent="-457086" algn="l">
              <a:lnSpc>
                <a:spcPct val="100000"/>
              </a:lnSpc>
              <a:spcBef>
                <a:spcPts val="1000"/>
              </a:spcBef>
              <a:spcAft>
                <a:spcPts val="0"/>
              </a:spcAft>
              <a:buSzPts val="900"/>
              <a:buNone/>
              <a:defRPr sz="1800"/>
            </a:lvl5pPr>
            <a:lvl6pPr marL="5485028" lvl="5" indent="-457086" algn="l">
              <a:lnSpc>
                <a:spcPct val="100000"/>
              </a:lnSpc>
              <a:spcBef>
                <a:spcPts val="1000"/>
              </a:spcBef>
              <a:spcAft>
                <a:spcPts val="0"/>
              </a:spcAft>
              <a:buSzPts val="900"/>
              <a:buNone/>
              <a:defRPr sz="1800"/>
            </a:lvl6pPr>
            <a:lvl7pPr marL="6399200" lvl="6" indent="-457086" algn="l">
              <a:lnSpc>
                <a:spcPct val="100000"/>
              </a:lnSpc>
              <a:spcBef>
                <a:spcPts val="1000"/>
              </a:spcBef>
              <a:spcAft>
                <a:spcPts val="0"/>
              </a:spcAft>
              <a:buSzPts val="900"/>
              <a:buNone/>
              <a:defRPr sz="1800"/>
            </a:lvl7pPr>
            <a:lvl8pPr marL="7313371" lvl="7" indent="-457086" algn="l">
              <a:lnSpc>
                <a:spcPct val="100000"/>
              </a:lnSpc>
              <a:spcBef>
                <a:spcPts val="1000"/>
              </a:spcBef>
              <a:spcAft>
                <a:spcPts val="0"/>
              </a:spcAft>
              <a:buSzPts val="900"/>
              <a:buNone/>
              <a:defRPr sz="1800"/>
            </a:lvl8pPr>
            <a:lvl9pPr marL="8227543" lvl="8" indent="-457086" algn="l">
              <a:lnSpc>
                <a:spcPct val="100000"/>
              </a:lnSpc>
              <a:spcBef>
                <a:spcPts val="1000"/>
              </a:spcBef>
              <a:spcAft>
                <a:spcPts val="0"/>
              </a:spcAft>
              <a:buSzPts val="900"/>
              <a:buNone/>
              <a:defRPr sz="1800"/>
            </a:lvl9pPr>
          </a:lstStyle>
          <a:p>
            <a:endParaRPr/>
          </a:p>
        </p:txBody>
      </p:sp>
      <p:sp>
        <p:nvSpPr>
          <p:cNvPr id="112" name="Google Shape;112;p55"/>
          <p:cNvSpPr txBox="1">
            <a:spLocks noGrp="1"/>
          </p:cNvSpPr>
          <p:nvPr>
            <p:ph type="dt" idx="10"/>
          </p:nvPr>
        </p:nvSpPr>
        <p:spPr>
          <a:xfrm>
            <a:off x="11173090" y="12070080"/>
            <a:ext cx="3910581"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3" name="Google Shape;113;p55"/>
          <p:cNvSpPr txBox="1">
            <a:spLocks noGrp="1"/>
          </p:cNvSpPr>
          <p:nvPr>
            <p:ph type="ftr" idx="11"/>
          </p:nvPr>
        </p:nvSpPr>
        <p:spPr>
          <a:xfrm>
            <a:off x="1371245" y="12070080"/>
            <a:ext cx="9167012"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4" name="Google Shape;114;p55"/>
          <p:cNvSpPr txBox="1">
            <a:spLocks noGrp="1"/>
          </p:cNvSpPr>
          <p:nvPr>
            <p:ph type="sldNum" idx="12"/>
          </p:nvPr>
        </p:nvSpPr>
        <p:spPr>
          <a:xfrm>
            <a:off x="20788042" y="12070080"/>
            <a:ext cx="2446233" cy="731520"/>
          </a:xfrm>
          <a:prstGeom prst="rect">
            <a:avLst/>
          </a:prstGeom>
          <a:noFill/>
          <a:ln>
            <a:noFill/>
          </a:ln>
        </p:spPr>
        <p:txBody>
          <a:bodyPr spcFirstLastPara="1" wrap="square" lIns="91425" tIns="45700" rIns="91425" bIns="45700" anchor="b" anchorCtr="0">
            <a:noAutofit/>
          </a:bodyPr>
          <a:lstStyle>
            <a:lvl1pPr marL="0" marR="0" lvl="0" indent="0" algn="r">
              <a:spcBef>
                <a:spcPts val="0"/>
              </a:spcBef>
              <a:buNone/>
              <a:defRPr sz="1600">
                <a:solidFill>
                  <a:srgbClr val="262626"/>
                </a:solidFill>
                <a:latin typeface="Arial"/>
                <a:ea typeface="Arial"/>
                <a:cs typeface="Arial"/>
                <a:sym typeface="Arial"/>
              </a:defRPr>
            </a:lvl1pPr>
            <a:lvl2pPr marL="0" marR="0" lvl="1" indent="0" algn="r">
              <a:spcBef>
                <a:spcPts val="0"/>
              </a:spcBef>
              <a:buNone/>
              <a:defRPr sz="1600">
                <a:solidFill>
                  <a:srgbClr val="262626"/>
                </a:solidFill>
                <a:latin typeface="Arial"/>
                <a:ea typeface="Arial"/>
                <a:cs typeface="Arial"/>
                <a:sym typeface="Arial"/>
              </a:defRPr>
            </a:lvl2pPr>
            <a:lvl3pPr marL="0" marR="0" lvl="2" indent="0" algn="r">
              <a:spcBef>
                <a:spcPts val="0"/>
              </a:spcBef>
              <a:buNone/>
              <a:defRPr sz="1600">
                <a:solidFill>
                  <a:srgbClr val="262626"/>
                </a:solidFill>
                <a:latin typeface="Arial"/>
                <a:ea typeface="Arial"/>
                <a:cs typeface="Arial"/>
                <a:sym typeface="Arial"/>
              </a:defRPr>
            </a:lvl3pPr>
            <a:lvl4pPr marL="0" marR="0" lvl="3" indent="0" algn="r">
              <a:spcBef>
                <a:spcPts val="0"/>
              </a:spcBef>
              <a:buNone/>
              <a:defRPr sz="1600">
                <a:solidFill>
                  <a:srgbClr val="262626"/>
                </a:solidFill>
                <a:latin typeface="Arial"/>
                <a:ea typeface="Arial"/>
                <a:cs typeface="Arial"/>
                <a:sym typeface="Arial"/>
              </a:defRPr>
            </a:lvl4pPr>
            <a:lvl5pPr marL="0" marR="0" lvl="4" indent="0" algn="r">
              <a:spcBef>
                <a:spcPts val="0"/>
              </a:spcBef>
              <a:buNone/>
              <a:defRPr sz="1600">
                <a:solidFill>
                  <a:srgbClr val="262626"/>
                </a:solidFill>
                <a:latin typeface="Arial"/>
                <a:ea typeface="Arial"/>
                <a:cs typeface="Arial"/>
                <a:sym typeface="Arial"/>
              </a:defRPr>
            </a:lvl5pPr>
            <a:lvl6pPr marL="0" marR="0" lvl="5" indent="0" algn="r">
              <a:spcBef>
                <a:spcPts val="0"/>
              </a:spcBef>
              <a:buNone/>
              <a:defRPr sz="1600">
                <a:solidFill>
                  <a:srgbClr val="262626"/>
                </a:solidFill>
                <a:latin typeface="Arial"/>
                <a:ea typeface="Arial"/>
                <a:cs typeface="Arial"/>
                <a:sym typeface="Arial"/>
              </a:defRPr>
            </a:lvl6pPr>
            <a:lvl7pPr marL="0" marR="0" lvl="6" indent="0" algn="r">
              <a:spcBef>
                <a:spcPts val="0"/>
              </a:spcBef>
              <a:buNone/>
              <a:defRPr sz="1600">
                <a:solidFill>
                  <a:srgbClr val="262626"/>
                </a:solidFill>
                <a:latin typeface="Arial"/>
                <a:ea typeface="Arial"/>
                <a:cs typeface="Arial"/>
                <a:sym typeface="Arial"/>
              </a:defRPr>
            </a:lvl7pPr>
            <a:lvl8pPr marL="0" marR="0" lvl="7" indent="0" algn="r">
              <a:spcBef>
                <a:spcPts val="0"/>
              </a:spcBef>
              <a:buNone/>
              <a:defRPr sz="1600">
                <a:solidFill>
                  <a:srgbClr val="262626"/>
                </a:solidFill>
                <a:latin typeface="Arial"/>
                <a:ea typeface="Arial"/>
                <a:cs typeface="Arial"/>
                <a:sym typeface="Arial"/>
              </a:defRPr>
            </a:lvl8pPr>
            <a:lvl9pPr marL="0" marR="0" lvl="8" indent="0" algn="r">
              <a:spcBef>
                <a:spcPts val="0"/>
              </a:spcBef>
              <a:buNone/>
              <a:defRPr sz="1600">
                <a:solidFill>
                  <a:srgbClr val="262626"/>
                </a:solidFill>
                <a:latin typeface="Arial"/>
                <a:ea typeface="Arial"/>
                <a:cs typeface="Arial"/>
                <a:sym typeface="Arial"/>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34588183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含標題的圖片" type="picTx">
  <p:cSld name="含標題的圖片">
    <p:spTree>
      <p:nvGrpSpPr>
        <p:cNvPr id="1" name="Shape 115"/>
        <p:cNvGrpSpPr/>
        <p:nvPr/>
      </p:nvGrpSpPr>
      <p:grpSpPr>
        <a:xfrm>
          <a:off x="0" y="0"/>
          <a:ext cx="0" cy="0"/>
          <a:chOff x="0" y="0"/>
          <a:chExt cx="0" cy="0"/>
        </a:xfrm>
      </p:grpSpPr>
      <p:sp>
        <p:nvSpPr>
          <p:cNvPr id="116" name="Google Shape;116;p56"/>
          <p:cNvSpPr/>
          <p:nvPr/>
        </p:nvSpPr>
        <p:spPr>
          <a:xfrm>
            <a:off x="16235511" y="475488"/>
            <a:ext cx="7651199" cy="12765024"/>
          </a:xfrm>
          <a:prstGeom prst="rect">
            <a:avLst/>
          </a:prstGeom>
          <a:solidFill>
            <a:srgbClr val="D8D8D8">
              <a:alpha val="60000"/>
            </a:srgbClr>
          </a:solidFill>
          <a:ln>
            <a:noFill/>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117" name="Google Shape;117;p56"/>
          <p:cNvSpPr>
            <a:spLocks noGrp="1"/>
          </p:cNvSpPr>
          <p:nvPr>
            <p:ph type="pic" idx="2"/>
          </p:nvPr>
        </p:nvSpPr>
        <p:spPr>
          <a:xfrm>
            <a:off x="457080" y="475488"/>
            <a:ext cx="15388394" cy="12765024"/>
          </a:xfrm>
          <a:prstGeom prst="rect">
            <a:avLst/>
          </a:prstGeom>
          <a:solidFill>
            <a:srgbClr val="F4B469"/>
          </a:solidFill>
          <a:ln>
            <a:noFill/>
          </a:ln>
        </p:spPr>
        <p:txBody>
          <a:bodyPr spcFirstLastPara="1" wrap="square" lIns="91425" tIns="45700" rIns="91425" bIns="45700" anchor="t" anchorCtr="0">
            <a:normAutofit/>
          </a:bodyPr>
          <a:lstStyle>
            <a:lvl1pPr marR="0" lvl="0" algn="l" rtl="0">
              <a:lnSpc>
                <a:spcPct val="110000"/>
              </a:lnSpc>
              <a:spcBef>
                <a:spcPts val="1800"/>
              </a:spcBef>
              <a:spcAft>
                <a:spcPts val="0"/>
              </a:spcAft>
              <a:buClr>
                <a:srgbClr val="262626"/>
              </a:buClr>
              <a:buSzPts val="3200"/>
              <a:buFont typeface="Garamond"/>
              <a:buNone/>
              <a:defRPr sz="6398" b="0" i="0" u="none" strike="noStrike" cap="none">
                <a:solidFill>
                  <a:schemeClr val="dk1"/>
                </a:solidFill>
                <a:latin typeface="Arial"/>
                <a:ea typeface="Arial"/>
                <a:cs typeface="Arial"/>
                <a:sym typeface="Arial"/>
              </a:defRPr>
            </a:lvl1pPr>
            <a:lvl2pPr marR="0" lvl="1" algn="l" rtl="0">
              <a:lnSpc>
                <a:spcPct val="100000"/>
              </a:lnSpc>
              <a:spcBef>
                <a:spcPts val="1000"/>
              </a:spcBef>
              <a:spcAft>
                <a:spcPts val="0"/>
              </a:spcAft>
              <a:buClr>
                <a:srgbClr val="262626"/>
              </a:buClr>
              <a:buSzPts val="2800"/>
              <a:buFont typeface="Garamond"/>
              <a:buNone/>
              <a:defRPr sz="5599" b="0" i="0" u="none" strike="noStrike" cap="none">
                <a:solidFill>
                  <a:schemeClr val="dk1"/>
                </a:solidFill>
                <a:latin typeface="Arial"/>
                <a:ea typeface="Arial"/>
                <a:cs typeface="Arial"/>
                <a:sym typeface="Arial"/>
              </a:defRPr>
            </a:lvl2pPr>
            <a:lvl3pPr marR="0" lvl="2" algn="l" rtl="0">
              <a:lnSpc>
                <a:spcPct val="100000"/>
              </a:lnSpc>
              <a:spcBef>
                <a:spcPts val="1000"/>
              </a:spcBef>
              <a:spcAft>
                <a:spcPts val="0"/>
              </a:spcAft>
              <a:buClr>
                <a:srgbClr val="262626"/>
              </a:buClr>
              <a:buSzPts val="2400"/>
              <a:buFont typeface="Garamond"/>
              <a:buNone/>
              <a:defRPr sz="4799" b="0" i="0" u="none" strike="noStrike" cap="none">
                <a:solidFill>
                  <a:schemeClr val="dk1"/>
                </a:solidFill>
                <a:latin typeface="Arial"/>
                <a:ea typeface="Arial"/>
                <a:cs typeface="Arial"/>
                <a:sym typeface="Arial"/>
              </a:defRPr>
            </a:lvl3pPr>
            <a:lvl4pPr marR="0" lvl="3"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Arial"/>
                <a:ea typeface="Arial"/>
                <a:cs typeface="Arial"/>
                <a:sym typeface="Arial"/>
              </a:defRPr>
            </a:lvl4pPr>
            <a:lvl5pPr marR="0" lvl="4"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Arial"/>
                <a:ea typeface="Arial"/>
                <a:cs typeface="Arial"/>
                <a:sym typeface="Arial"/>
              </a:defRPr>
            </a:lvl5pPr>
            <a:lvl6pPr marR="0" lvl="5"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1000"/>
              </a:spcBef>
              <a:spcAft>
                <a:spcPts val="0"/>
              </a:spcAft>
              <a:buClr>
                <a:srgbClr val="262626"/>
              </a:buClr>
              <a:buSzPts val="2000"/>
              <a:buFont typeface="Garamond"/>
              <a:buNone/>
              <a:defRPr sz="3999" b="0" i="0" u="none" strike="noStrike" cap="none">
                <a:solidFill>
                  <a:schemeClr val="dk1"/>
                </a:solidFill>
                <a:latin typeface="Century Gothic"/>
                <a:ea typeface="Century Gothic"/>
                <a:cs typeface="Century Gothic"/>
                <a:sym typeface="Century Gothic"/>
              </a:defRPr>
            </a:lvl9pPr>
          </a:lstStyle>
          <a:p>
            <a:endParaRPr dirty="0"/>
          </a:p>
        </p:txBody>
      </p:sp>
      <p:sp>
        <p:nvSpPr>
          <p:cNvPr id="118" name="Google Shape;118;p56"/>
          <p:cNvSpPr txBox="1">
            <a:spLocks noGrp="1"/>
          </p:cNvSpPr>
          <p:nvPr>
            <p:ph type="dt" idx="10"/>
          </p:nvPr>
        </p:nvSpPr>
        <p:spPr>
          <a:xfrm>
            <a:off x="11321726" y="12070080"/>
            <a:ext cx="4142847"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b="1">
                <a:solidFill>
                  <a:srgbClr val="FFFFFF"/>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19" name="Google Shape;119;p56"/>
          <p:cNvSpPr txBox="1">
            <a:spLocks noGrp="1"/>
          </p:cNvSpPr>
          <p:nvPr>
            <p:ph type="ftr" idx="11"/>
          </p:nvPr>
        </p:nvSpPr>
        <p:spPr>
          <a:xfrm>
            <a:off x="1224977" y="12070080"/>
            <a:ext cx="9173614"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sz="2000" b="1">
                <a:solidFill>
                  <a:srgbClr val="FFFFFF"/>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0" name="Google Shape;120;p56"/>
          <p:cNvSpPr txBox="1">
            <a:spLocks noGrp="1"/>
          </p:cNvSpPr>
          <p:nvPr>
            <p:ph type="sldNum" idx="12"/>
          </p:nvPr>
        </p:nvSpPr>
        <p:spPr>
          <a:xfrm>
            <a:off x="20788041" y="12070080"/>
            <a:ext cx="2449954"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
        <p:nvSpPr>
          <p:cNvPr id="121" name="Google Shape;121;p56"/>
          <p:cNvSpPr/>
          <p:nvPr/>
        </p:nvSpPr>
        <p:spPr>
          <a:xfrm>
            <a:off x="16505021" y="749808"/>
            <a:ext cx="7112179" cy="12216384"/>
          </a:xfrm>
          <a:prstGeom prst="rect">
            <a:avLst/>
          </a:prstGeom>
          <a:noFill/>
          <a:ln w="9525" cap="sq" cmpd="sng">
            <a:solidFill>
              <a:srgbClr val="3F3F3F"/>
            </a:solidFill>
            <a:prstDash val="solid"/>
            <a:miter lim="800000"/>
            <a:headEnd type="none" w="sm" len="sm"/>
            <a:tailEnd type="none" w="sm" len="sm"/>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122" name="Google Shape;122;p56"/>
          <p:cNvSpPr txBox="1">
            <a:spLocks noGrp="1"/>
          </p:cNvSpPr>
          <p:nvPr>
            <p:ph type="title"/>
          </p:nvPr>
        </p:nvSpPr>
        <p:spPr>
          <a:xfrm>
            <a:off x="16950085" y="1207008"/>
            <a:ext cx="6287910" cy="329184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dk1"/>
              </a:buClr>
              <a:buSzPts val="3200"/>
              <a:buFont typeface="Century Gothic"/>
              <a:buNone/>
              <a:defRPr sz="6398" b="0">
                <a:solidFill>
                  <a:schemeClr val="dk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56"/>
          <p:cNvSpPr txBox="1">
            <a:spLocks noGrp="1"/>
          </p:cNvSpPr>
          <p:nvPr>
            <p:ph type="body" idx="1"/>
          </p:nvPr>
        </p:nvSpPr>
        <p:spPr>
          <a:xfrm>
            <a:off x="16950085" y="4773168"/>
            <a:ext cx="6287910" cy="7022592"/>
          </a:xfrm>
          <a:prstGeom prst="rect">
            <a:avLst/>
          </a:prstGeom>
          <a:noFill/>
          <a:ln>
            <a:noFill/>
          </a:ln>
        </p:spPr>
        <p:txBody>
          <a:bodyPr spcFirstLastPara="1" wrap="square" lIns="91425" tIns="45700" rIns="91425" bIns="45700" anchor="t" anchorCtr="0">
            <a:normAutofit/>
          </a:bodyPr>
          <a:lstStyle>
            <a:lvl1pPr marL="914171" lvl="0" indent="-457086" algn="l">
              <a:lnSpc>
                <a:spcPct val="110000"/>
              </a:lnSpc>
              <a:spcBef>
                <a:spcPts val="1600"/>
              </a:spcBef>
              <a:spcAft>
                <a:spcPts val="0"/>
              </a:spcAft>
              <a:buSzPts val="1800"/>
              <a:buNone/>
              <a:defRPr sz="3599">
                <a:solidFill>
                  <a:schemeClr val="dk1"/>
                </a:solidFill>
              </a:defRPr>
            </a:lvl1pPr>
            <a:lvl2pPr marL="1828343" lvl="1" indent="-457086" algn="l">
              <a:lnSpc>
                <a:spcPct val="100000"/>
              </a:lnSpc>
              <a:spcBef>
                <a:spcPts val="1000"/>
              </a:spcBef>
              <a:spcAft>
                <a:spcPts val="0"/>
              </a:spcAft>
              <a:buSzPts val="1200"/>
              <a:buNone/>
              <a:defRPr sz="2399"/>
            </a:lvl2pPr>
            <a:lvl3pPr marL="2742514" lvl="2" indent="-457086" algn="l">
              <a:lnSpc>
                <a:spcPct val="100000"/>
              </a:lnSpc>
              <a:spcBef>
                <a:spcPts val="1000"/>
              </a:spcBef>
              <a:spcAft>
                <a:spcPts val="0"/>
              </a:spcAft>
              <a:buSzPts val="1000"/>
              <a:buNone/>
              <a:defRPr sz="2000"/>
            </a:lvl3pPr>
            <a:lvl4pPr marL="3656686" lvl="3" indent="-457086" algn="l">
              <a:lnSpc>
                <a:spcPct val="100000"/>
              </a:lnSpc>
              <a:spcBef>
                <a:spcPts val="1000"/>
              </a:spcBef>
              <a:spcAft>
                <a:spcPts val="0"/>
              </a:spcAft>
              <a:buSzPts val="900"/>
              <a:buNone/>
              <a:defRPr sz="1800"/>
            </a:lvl4pPr>
            <a:lvl5pPr marL="4570857" lvl="4" indent="-457086" algn="l">
              <a:lnSpc>
                <a:spcPct val="100000"/>
              </a:lnSpc>
              <a:spcBef>
                <a:spcPts val="1000"/>
              </a:spcBef>
              <a:spcAft>
                <a:spcPts val="0"/>
              </a:spcAft>
              <a:buSzPts val="900"/>
              <a:buNone/>
              <a:defRPr sz="1800"/>
            </a:lvl5pPr>
            <a:lvl6pPr marL="5485028" lvl="5" indent="-457086" algn="l">
              <a:lnSpc>
                <a:spcPct val="100000"/>
              </a:lnSpc>
              <a:spcBef>
                <a:spcPts val="1000"/>
              </a:spcBef>
              <a:spcAft>
                <a:spcPts val="0"/>
              </a:spcAft>
              <a:buSzPts val="900"/>
              <a:buNone/>
              <a:defRPr sz="1800"/>
            </a:lvl6pPr>
            <a:lvl7pPr marL="6399200" lvl="6" indent="-457086" algn="l">
              <a:lnSpc>
                <a:spcPct val="100000"/>
              </a:lnSpc>
              <a:spcBef>
                <a:spcPts val="1000"/>
              </a:spcBef>
              <a:spcAft>
                <a:spcPts val="0"/>
              </a:spcAft>
              <a:buSzPts val="900"/>
              <a:buNone/>
              <a:defRPr sz="1800"/>
            </a:lvl7pPr>
            <a:lvl8pPr marL="7313371" lvl="7" indent="-457086" algn="l">
              <a:lnSpc>
                <a:spcPct val="100000"/>
              </a:lnSpc>
              <a:spcBef>
                <a:spcPts val="1000"/>
              </a:spcBef>
              <a:spcAft>
                <a:spcPts val="0"/>
              </a:spcAft>
              <a:buSzPts val="900"/>
              <a:buNone/>
              <a:defRPr sz="1800"/>
            </a:lvl8pPr>
            <a:lvl9pPr marL="8227543" lvl="8" indent="-457086" algn="l">
              <a:lnSpc>
                <a:spcPct val="100000"/>
              </a:lnSpc>
              <a:spcBef>
                <a:spcPts val="1000"/>
              </a:spcBef>
              <a:spcAft>
                <a:spcPts val="0"/>
              </a:spcAft>
              <a:buSzPts val="900"/>
              <a:buNone/>
              <a:defRPr sz="1800"/>
            </a:lvl9pPr>
          </a:lstStyle>
          <a:p>
            <a:endParaRPr/>
          </a:p>
        </p:txBody>
      </p:sp>
    </p:spTree>
    <p:extLst>
      <p:ext uri="{BB962C8B-B14F-4D97-AF65-F5344CB8AC3E}">
        <p14:creationId xmlns:p14="http://schemas.microsoft.com/office/powerpoint/2010/main" val="278790679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直排標題及文字" type="vertTitleAndTx">
  <p:cSld name="直排標題及文字">
    <p:spTree>
      <p:nvGrpSpPr>
        <p:cNvPr id="1" name="Shape 124"/>
        <p:cNvGrpSpPr/>
        <p:nvPr/>
      </p:nvGrpSpPr>
      <p:grpSpPr>
        <a:xfrm>
          <a:off x="0" y="0"/>
          <a:ext cx="0" cy="0"/>
          <a:chOff x="0" y="0"/>
          <a:chExt cx="0" cy="0"/>
        </a:xfrm>
      </p:grpSpPr>
      <p:sp>
        <p:nvSpPr>
          <p:cNvPr id="125" name="Google Shape;125;p57"/>
          <p:cNvSpPr txBox="1">
            <a:spLocks noGrp="1"/>
          </p:cNvSpPr>
          <p:nvPr>
            <p:ph type="title"/>
          </p:nvPr>
        </p:nvSpPr>
        <p:spPr>
          <a:xfrm rot="5400000">
            <a:off x="15082302" y="4420215"/>
            <a:ext cx="10515600" cy="472317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7"/>
          <p:cNvSpPr txBox="1">
            <a:spLocks noGrp="1"/>
          </p:cNvSpPr>
          <p:nvPr>
            <p:ph type="body" idx="1"/>
          </p:nvPr>
        </p:nvSpPr>
        <p:spPr>
          <a:xfrm rot="5400000">
            <a:off x="4493260" y="-1293297"/>
            <a:ext cx="10515600" cy="16150193"/>
          </a:xfrm>
          <a:prstGeom prst="rect">
            <a:avLst/>
          </a:prstGeom>
          <a:noFill/>
          <a:ln>
            <a:noFill/>
          </a:ln>
        </p:spPr>
        <p:txBody>
          <a:bodyPr spcFirstLastPara="1" wrap="square" lIns="91425" tIns="45700" rIns="91425" bIns="45700" anchor="t" anchorCtr="0">
            <a:normAutofit/>
          </a:bodyPr>
          <a:lstStyle>
            <a:lvl1pPr marL="914171" lvl="0" indent="-685629" algn="l">
              <a:lnSpc>
                <a:spcPct val="110000"/>
              </a:lnSpc>
              <a:spcBef>
                <a:spcPts val="1800"/>
              </a:spcBef>
              <a:spcAft>
                <a:spcPts val="0"/>
              </a:spcAft>
              <a:buSzPts val="1800"/>
              <a:buChar char="◦"/>
              <a:defRPr/>
            </a:lvl1pPr>
            <a:lvl2pPr marL="1828343" lvl="1" indent="-685629" algn="l">
              <a:lnSpc>
                <a:spcPct val="100000"/>
              </a:lnSpc>
              <a:spcBef>
                <a:spcPts val="1000"/>
              </a:spcBef>
              <a:spcAft>
                <a:spcPts val="0"/>
              </a:spcAft>
              <a:buSzPts val="1800"/>
              <a:buChar char="◦"/>
              <a:defRPr/>
            </a:lvl2pPr>
            <a:lvl3pPr marL="2742514" lvl="2" indent="-685629" algn="l">
              <a:lnSpc>
                <a:spcPct val="100000"/>
              </a:lnSpc>
              <a:spcBef>
                <a:spcPts val="1000"/>
              </a:spcBef>
              <a:spcAft>
                <a:spcPts val="0"/>
              </a:spcAft>
              <a:buSzPts val="1800"/>
              <a:buChar char="◦"/>
              <a:defRPr/>
            </a:lvl3pPr>
            <a:lvl4pPr marL="3656686" lvl="3" indent="-685629" algn="l">
              <a:lnSpc>
                <a:spcPct val="100000"/>
              </a:lnSpc>
              <a:spcBef>
                <a:spcPts val="1000"/>
              </a:spcBef>
              <a:spcAft>
                <a:spcPts val="0"/>
              </a:spcAft>
              <a:buSzPts val="1800"/>
              <a:buChar char="◦"/>
              <a:defRPr/>
            </a:lvl4pPr>
            <a:lvl5pPr marL="4570857" lvl="4" indent="-685629" algn="l">
              <a:lnSpc>
                <a:spcPct val="100000"/>
              </a:lnSpc>
              <a:spcBef>
                <a:spcPts val="1000"/>
              </a:spcBef>
              <a:spcAft>
                <a:spcPts val="0"/>
              </a:spcAft>
              <a:buSzPts val="1800"/>
              <a:buChar char="◦"/>
              <a:defRPr/>
            </a:lvl5pPr>
            <a:lvl6pPr marL="5485028" lvl="5" indent="-685629" algn="l">
              <a:lnSpc>
                <a:spcPct val="100000"/>
              </a:lnSpc>
              <a:spcBef>
                <a:spcPts val="1000"/>
              </a:spcBef>
              <a:spcAft>
                <a:spcPts val="0"/>
              </a:spcAft>
              <a:buSzPts val="1800"/>
              <a:buChar char="◦"/>
              <a:defRPr/>
            </a:lvl6pPr>
            <a:lvl7pPr marL="6399200" lvl="6" indent="-685629" algn="l">
              <a:lnSpc>
                <a:spcPct val="100000"/>
              </a:lnSpc>
              <a:spcBef>
                <a:spcPts val="1000"/>
              </a:spcBef>
              <a:spcAft>
                <a:spcPts val="0"/>
              </a:spcAft>
              <a:buSzPts val="1800"/>
              <a:buChar char="◦"/>
              <a:defRPr/>
            </a:lvl7pPr>
            <a:lvl8pPr marL="7313371" lvl="7" indent="-685629" algn="l">
              <a:lnSpc>
                <a:spcPct val="100000"/>
              </a:lnSpc>
              <a:spcBef>
                <a:spcPts val="1000"/>
              </a:spcBef>
              <a:spcAft>
                <a:spcPts val="0"/>
              </a:spcAft>
              <a:buSzPts val="1800"/>
              <a:buChar char="◦"/>
              <a:defRPr/>
            </a:lvl8pPr>
            <a:lvl9pPr marL="8227543" lvl="8" indent="-685629" algn="l">
              <a:lnSpc>
                <a:spcPct val="100000"/>
              </a:lnSpc>
              <a:spcBef>
                <a:spcPts val="1000"/>
              </a:spcBef>
              <a:spcAft>
                <a:spcPts val="0"/>
              </a:spcAft>
              <a:buSzPts val="1800"/>
              <a:buChar char="◦"/>
              <a:defRPr/>
            </a:lvl9pPr>
          </a:lstStyle>
          <a:p>
            <a:endParaRPr/>
          </a:p>
        </p:txBody>
      </p:sp>
      <p:sp>
        <p:nvSpPr>
          <p:cNvPr id="127" name="Google Shape;127;p57"/>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8" name="Google Shape;128;p57"/>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29" name="Google Shape;129;p57"/>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21666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slideLayout" Target="../slideLayouts/slideLayout89.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slideLayout" Target="../slideLayouts/slideLayout92.xml"/><Relationship Id="rId47" Type="http://schemas.openxmlformats.org/officeDocument/2006/relationships/slideLayout" Target="../slideLayouts/slideLayout97.xml"/><Relationship Id="rId50" Type="http://schemas.openxmlformats.org/officeDocument/2006/relationships/slideLayout" Target="../slideLayouts/slideLayout100.xml"/><Relationship Id="rId55" Type="http://schemas.openxmlformats.org/officeDocument/2006/relationships/slideLayout" Target="../slideLayouts/slideLayout105.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46" Type="http://schemas.openxmlformats.org/officeDocument/2006/relationships/slideLayout" Target="../slideLayouts/slideLayout96.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41" Type="http://schemas.openxmlformats.org/officeDocument/2006/relationships/slideLayout" Target="../slideLayouts/slideLayout91.xml"/><Relationship Id="rId54" Type="http://schemas.openxmlformats.org/officeDocument/2006/relationships/slideLayout" Target="../slideLayouts/slideLayout104.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45" Type="http://schemas.openxmlformats.org/officeDocument/2006/relationships/slideLayout" Target="../slideLayouts/slideLayout95.xml"/><Relationship Id="rId53" Type="http://schemas.openxmlformats.org/officeDocument/2006/relationships/slideLayout" Target="../slideLayouts/slideLayout103.xml"/><Relationship Id="rId58" Type="http://schemas.openxmlformats.org/officeDocument/2006/relationships/image" Target="../media/image1.png"/><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49" Type="http://schemas.openxmlformats.org/officeDocument/2006/relationships/slideLayout" Target="../slideLayouts/slideLayout99.xml"/><Relationship Id="rId57" Type="http://schemas.openxmlformats.org/officeDocument/2006/relationships/theme" Target="../theme/theme2.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4" Type="http://schemas.openxmlformats.org/officeDocument/2006/relationships/slideLayout" Target="../slideLayouts/slideLayout94.xml"/><Relationship Id="rId52" Type="http://schemas.openxmlformats.org/officeDocument/2006/relationships/slideLayout" Target="../slideLayouts/slideLayout102.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 Id="rId43" Type="http://schemas.openxmlformats.org/officeDocument/2006/relationships/slideLayout" Target="../slideLayouts/slideLayout93.xml"/><Relationship Id="rId48" Type="http://schemas.openxmlformats.org/officeDocument/2006/relationships/slideLayout" Target="../slideLayouts/slideLayout98.xml"/><Relationship Id="rId56" Type="http://schemas.openxmlformats.org/officeDocument/2006/relationships/slideLayout" Target="../slideLayouts/slideLayout106.xml"/><Relationship Id="rId8" Type="http://schemas.openxmlformats.org/officeDocument/2006/relationships/slideLayout" Target="../slideLayouts/slideLayout58.xml"/><Relationship Id="rId51" Type="http://schemas.openxmlformats.org/officeDocument/2006/relationships/slideLayout" Target="../slideLayouts/slideLayout101.xml"/><Relationship Id="rId3"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3.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4" Type="http://schemas.openxmlformats.org/officeDocument/2006/relationships/slideLayout" Target="../slideLayouts/slideLayout121.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21"/>
          <p:cNvSpPr/>
          <p:nvPr/>
        </p:nvSpPr>
        <p:spPr>
          <a:xfrm rot="-5400000">
            <a:off x="22199601" y="666750"/>
            <a:ext cx="520700" cy="523875"/>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FFFFFF"/>
              </a:solidFill>
              <a:latin typeface="Lato Light"/>
              <a:ea typeface="Lato Light"/>
              <a:cs typeface="Lato Light"/>
              <a:sym typeface="Lato Light"/>
            </a:endParaRPr>
          </a:p>
        </p:txBody>
      </p:sp>
      <p:sp>
        <p:nvSpPr>
          <p:cNvPr id="11" name="Google Shape;11;p21"/>
          <p:cNvSpPr txBox="1">
            <a:spLocks noGrp="1"/>
          </p:cNvSpPr>
          <p:nvPr>
            <p:ph type="body" idx="1"/>
          </p:nvPr>
        </p:nvSpPr>
        <p:spPr>
          <a:xfrm>
            <a:off x="1676400" y="3651250"/>
            <a:ext cx="21024850" cy="8702675"/>
          </a:xfrm>
          <a:prstGeom prst="rect">
            <a:avLst/>
          </a:prstGeom>
          <a:noFill/>
          <a:ln>
            <a:noFill/>
          </a:ln>
        </p:spPr>
        <p:txBody>
          <a:bodyPr spcFirstLastPara="1" wrap="square" lIns="182825" tIns="91400" rIns="182825" bIns="91400" anchor="t" anchorCtr="0">
            <a:noAutofit/>
          </a:bodyPr>
          <a:lstStyle>
            <a:lvl1pPr marL="457200" marR="0" lvl="0" indent="-228600" algn="l" rtl="0">
              <a:lnSpc>
                <a:spcPct val="90000"/>
              </a:lnSpc>
              <a:spcBef>
                <a:spcPts val="2000"/>
              </a:spcBef>
              <a:spcAft>
                <a:spcPts val="0"/>
              </a:spcAft>
              <a:buSzPts val="1400"/>
              <a:buNone/>
              <a:defRPr sz="4800" b="0" i="0" u="none" strike="noStrike" cap="none">
                <a:solidFill>
                  <a:schemeClr val="dk1"/>
                </a:solidFill>
                <a:latin typeface="Montserrat Thin"/>
                <a:ea typeface="Montserrat Thin"/>
                <a:cs typeface="Montserrat Thin"/>
                <a:sym typeface="Montserrat Thin"/>
              </a:defRPr>
            </a:lvl1pPr>
            <a:lvl2pPr marL="914400" marR="0" lvl="1" indent="-228600" algn="l" rtl="0">
              <a:lnSpc>
                <a:spcPct val="90000"/>
              </a:lnSpc>
              <a:spcBef>
                <a:spcPts val="1000"/>
              </a:spcBef>
              <a:spcAft>
                <a:spcPts val="0"/>
              </a:spcAft>
              <a:buSzPts val="1400"/>
              <a:buNone/>
              <a:defRPr sz="4000" b="0" i="0" u="none" strike="noStrike" cap="none">
                <a:solidFill>
                  <a:schemeClr val="dk1"/>
                </a:solidFill>
                <a:latin typeface="Montserrat Thin"/>
                <a:ea typeface="Montserrat Thin"/>
                <a:cs typeface="Montserrat Thin"/>
                <a:sym typeface="Montserrat Thin"/>
              </a:defRPr>
            </a:lvl2pPr>
            <a:lvl3pPr marL="1371600" marR="0" lvl="2" indent="-228600" algn="l" rtl="0">
              <a:lnSpc>
                <a:spcPct val="90000"/>
              </a:lnSpc>
              <a:spcBef>
                <a:spcPts val="1000"/>
              </a:spcBef>
              <a:spcAft>
                <a:spcPts val="0"/>
              </a:spcAft>
              <a:buSzPts val="1400"/>
              <a:buNone/>
              <a:defRPr sz="3600" b="0" i="0" u="none" strike="noStrike" cap="none">
                <a:solidFill>
                  <a:schemeClr val="dk1"/>
                </a:solidFill>
                <a:latin typeface="Montserrat Thin"/>
                <a:ea typeface="Montserrat Thin"/>
                <a:cs typeface="Montserrat Thin"/>
                <a:sym typeface="Montserrat Thin"/>
              </a:defRPr>
            </a:lvl3pPr>
            <a:lvl4pPr marL="1828800" marR="0" lvl="3" indent="-228600" algn="l" rtl="0">
              <a:lnSpc>
                <a:spcPct val="90000"/>
              </a:lnSpc>
              <a:spcBef>
                <a:spcPts val="1000"/>
              </a:spcBef>
              <a:spcAft>
                <a:spcPts val="0"/>
              </a:spcAft>
              <a:buSzPts val="1400"/>
              <a:buNone/>
              <a:defRPr sz="3200" b="0" i="0" u="none" strike="noStrike" cap="none">
                <a:solidFill>
                  <a:schemeClr val="dk1"/>
                </a:solidFill>
                <a:latin typeface="Montserrat Thin"/>
                <a:ea typeface="Montserrat Thin"/>
                <a:cs typeface="Montserrat Thin"/>
                <a:sym typeface="Montserrat Thin"/>
              </a:defRPr>
            </a:lvl4pPr>
            <a:lvl5pPr marL="2286000" marR="0" lvl="4" indent="-228600" algn="l" rtl="0">
              <a:lnSpc>
                <a:spcPct val="90000"/>
              </a:lnSpc>
              <a:spcBef>
                <a:spcPts val="1000"/>
              </a:spcBef>
              <a:spcAft>
                <a:spcPts val="0"/>
              </a:spcAft>
              <a:buSzPts val="1400"/>
              <a:buNone/>
              <a:defRPr sz="3200" b="0" i="0" u="none" strike="noStrike" cap="none">
                <a:solidFill>
                  <a:schemeClr val="dk1"/>
                </a:solidFill>
                <a:latin typeface="Montserrat Thin"/>
                <a:ea typeface="Montserrat Thin"/>
                <a:cs typeface="Montserrat Thin"/>
                <a:sym typeface="Montserrat Thin"/>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Lato Light"/>
                <a:ea typeface="Lato Light"/>
                <a:cs typeface="Lato Light"/>
                <a:sym typeface="Lato Light"/>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Lato Light"/>
                <a:ea typeface="Lato Light"/>
                <a:cs typeface="Lato Light"/>
                <a:sym typeface="Lato Light"/>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Lato Light"/>
                <a:ea typeface="Lato Light"/>
                <a:cs typeface="Lato Light"/>
                <a:sym typeface="Lato Light"/>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Lato Light"/>
                <a:ea typeface="Lato Light"/>
                <a:cs typeface="Lato Light"/>
                <a:sym typeface="Lato Light"/>
              </a:defRPr>
            </a:lvl9pPr>
          </a:lstStyle>
          <a:p>
            <a:endParaRPr/>
          </a:p>
        </p:txBody>
      </p:sp>
      <p:sp>
        <p:nvSpPr>
          <p:cNvPr id="12" name="Google Shape;12;p21"/>
          <p:cNvSpPr txBox="1"/>
          <p:nvPr/>
        </p:nvSpPr>
        <p:spPr>
          <a:xfrm>
            <a:off x="22129750" y="668338"/>
            <a:ext cx="785813" cy="461962"/>
          </a:xfrm>
          <a:prstGeom prst="rect">
            <a:avLst/>
          </a:prstGeom>
          <a:noFill/>
          <a:ln>
            <a:noFill/>
          </a:ln>
        </p:spPr>
        <p:txBody>
          <a:bodyPr spcFirstLastPara="1" wrap="square" lIns="182825" tIns="91400" rIns="182825" bIns="91400" anchor="t" anchorCtr="0">
            <a:spAutoFit/>
          </a:bodyPr>
          <a:lstStyle/>
          <a:p>
            <a:pPr marL="0" marR="0" lvl="0" indent="0" algn="ctr" rtl="0">
              <a:spcBef>
                <a:spcPts val="0"/>
              </a:spcBef>
              <a:spcAft>
                <a:spcPts val="0"/>
              </a:spcAft>
              <a:buNone/>
            </a:pPr>
            <a:fld id="{00000000-1234-1234-1234-123412341234}" type="slidenum">
              <a:rPr lang="zh-TW" sz="1800" b="0" i="0" u="none" strike="noStrike" cap="none">
                <a:solidFill>
                  <a:schemeClr val="lt1"/>
                </a:solidFill>
                <a:latin typeface="Montserrat Light"/>
                <a:ea typeface="Montserrat Light"/>
                <a:cs typeface="Montserrat Light"/>
                <a:sym typeface="Montserrat Light"/>
              </a:rPr>
              <a:t>‹#›</a:t>
            </a:fld>
            <a:r>
              <a:rPr lang="zh-TW" sz="1800" b="0" i="0" u="none" strike="noStrike" cap="none">
                <a:solidFill>
                  <a:schemeClr val="lt1"/>
                </a:solidFill>
                <a:latin typeface="Montserrat Light"/>
                <a:ea typeface="Montserrat Light"/>
                <a:cs typeface="Montserrat Light"/>
                <a:sym typeface="Montserrat Light"/>
              </a:rPr>
              <a:t>  </a:t>
            </a:r>
            <a:endParaRPr/>
          </a:p>
        </p:txBody>
      </p:sp>
      <p:sp>
        <p:nvSpPr>
          <p:cNvPr id="13" name="Google Shape;13;p21"/>
          <p:cNvSpPr txBox="1">
            <a:spLocks noGrp="1"/>
          </p:cNvSpPr>
          <p:nvPr>
            <p:ph type="title"/>
          </p:nvPr>
        </p:nvSpPr>
        <p:spPr>
          <a:xfrm>
            <a:off x="1676400" y="730250"/>
            <a:ext cx="21024850" cy="265112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1pPr>
            <a:lvl2pPr marR="0" lvl="1"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2pPr>
            <a:lvl3pPr marR="0" lvl="2"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3pPr>
            <a:lvl4pPr marR="0" lvl="3"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4pPr>
            <a:lvl5pPr marR="0" lvl="4"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5pPr>
            <a:lvl6pPr marR="0" lvl="5"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6pPr>
            <a:lvl7pPr marR="0" lvl="6"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7pPr>
            <a:lvl8pPr marR="0" lvl="7"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8pPr>
            <a:lvl9pPr marR="0" lvl="8" algn="l" rtl="0">
              <a:lnSpc>
                <a:spcPct val="90000"/>
              </a:lnSpc>
              <a:spcBef>
                <a:spcPts val="0"/>
              </a:spcBef>
              <a:spcAft>
                <a:spcPts val="0"/>
              </a:spcAft>
              <a:buSzPts val="1400"/>
              <a:buNone/>
              <a:defRPr sz="6000" b="0" i="0" u="none" strike="noStrike" cap="none">
                <a:solidFill>
                  <a:schemeClr val="dk1"/>
                </a:solidFill>
                <a:latin typeface="Montserrat Thin"/>
                <a:ea typeface="Montserrat Thin"/>
                <a:cs typeface="Montserrat Thin"/>
                <a:sym typeface="Montserrat Thin"/>
              </a:defRPr>
            </a:lvl9pPr>
          </a:lstStyle>
          <a:p>
            <a:endParaRPr/>
          </a:p>
        </p:txBody>
      </p:sp>
      <p:pic>
        <p:nvPicPr>
          <p:cNvPr id="14" name="Google Shape;14;p21"/>
          <p:cNvPicPr preferRelativeResize="0"/>
          <p:nvPr/>
        </p:nvPicPr>
        <p:blipFill rotWithShape="1">
          <a:blip r:embed="rId52">
            <a:alphaModFix/>
          </a:blip>
          <a:srcRect/>
          <a:stretch/>
        </p:blipFill>
        <p:spPr>
          <a:xfrm>
            <a:off x="708025" y="11376025"/>
            <a:ext cx="1936750" cy="19558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8"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76" r:id="rId23"/>
    <p:sldLayoutId id="2147483677"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686" r:id="rId33"/>
    <p:sldLayoutId id="2147483687" r:id="rId34"/>
    <p:sldLayoutId id="2147483688" r:id="rId35"/>
    <p:sldLayoutId id="2147483689" r:id="rId36"/>
    <p:sldLayoutId id="2147483690" r:id="rId37"/>
    <p:sldLayoutId id="2147483691" r:id="rId38"/>
    <p:sldLayoutId id="2147483692" r:id="rId39"/>
    <p:sldLayoutId id="2147483693" r:id="rId40"/>
    <p:sldLayoutId id="2147483694" r:id="rId41"/>
    <p:sldLayoutId id="2147483695" r:id="rId42"/>
    <p:sldLayoutId id="2147483696" r:id="rId43"/>
    <p:sldLayoutId id="2147483697" r:id="rId44"/>
    <p:sldLayoutId id="2147483698" r:id="rId45"/>
    <p:sldLayoutId id="2147483699" r:id="rId46"/>
    <p:sldLayoutId id="2147483700" r:id="rId47"/>
    <p:sldLayoutId id="2147483701" r:id="rId48"/>
    <p:sldLayoutId id="2147483783" r:id="rId49"/>
    <p:sldLayoutId id="2147483784" r:id="rId5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92375632-EEFF-40C4-8656-E4B6B96C0EE6}"/>
              </a:ext>
            </a:extLst>
          </p:cNvPr>
          <p:cNvSpPr/>
          <p:nvPr userDrawn="1"/>
        </p:nvSpPr>
        <p:spPr>
          <a:xfrm rot="16200000">
            <a:off x="22199601" y="666750"/>
            <a:ext cx="520700" cy="5238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fontAlgn="base">
              <a:spcBef>
                <a:spcPct val="0"/>
              </a:spcBef>
              <a:spcAft>
                <a:spcPct val="0"/>
              </a:spcAft>
              <a:defRPr sz="3600">
                <a:solidFill>
                  <a:schemeClr val="tx1"/>
                </a:solidFill>
                <a:latin typeface="Lato Light"/>
              </a:defRPr>
            </a:lvl6pPr>
            <a:lvl7pPr marL="2971800" indent="-228600" defTabSz="1827213" fontAlgn="base">
              <a:spcBef>
                <a:spcPct val="0"/>
              </a:spcBef>
              <a:spcAft>
                <a:spcPct val="0"/>
              </a:spcAft>
              <a:defRPr sz="3600">
                <a:solidFill>
                  <a:schemeClr val="tx1"/>
                </a:solidFill>
                <a:latin typeface="Lato Light"/>
              </a:defRPr>
            </a:lvl7pPr>
            <a:lvl8pPr marL="3429000" indent="-228600" defTabSz="1827213" fontAlgn="base">
              <a:spcBef>
                <a:spcPct val="0"/>
              </a:spcBef>
              <a:spcAft>
                <a:spcPct val="0"/>
              </a:spcAft>
              <a:defRPr sz="3600">
                <a:solidFill>
                  <a:schemeClr val="tx1"/>
                </a:solidFill>
                <a:latin typeface="Lato Light"/>
              </a:defRPr>
            </a:lvl8pPr>
            <a:lvl9pPr marL="3886200" indent="-228600" defTabSz="1827213" fontAlgn="base">
              <a:spcBef>
                <a:spcPct val="0"/>
              </a:spcBef>
              <a:spcAft>
                <a:spcPct val="0"/>
              </a:spcAft>
              <a:defRPr sz="3600">
                <a:solidFill>
                  <a:schemeClr val="tx1"/>
                </a:solidFill>
                <a:latin typeface="Lato Light"/>
              </a:defRPr>
            </a:lvl9pPr>
          </a:lstStyle>
          <a:p>
            <a:pPr algn="ctr" eaLnBrk="1" hangingPunct="1">
              <a:defRPr/>
            </a:pPr>
            <a:endParaRPr lang="en-US" altLang="zh-CN">
              <a:solidFill>
                <a:srgbClr val="FFFFFF"/>
              </a:solidFill>
              <a:ea typeface="宋体" panose="02010600030101010101" pitchFamily="2" charset="-122"/>
            </a:endParaRPr>
          </a:p>
        </p:txBody>
      </p:sp>
      <p:sp>
        <p:nvSpPr>
          <p:cNvPr id="1027" name="Text Placeholder 2">
            <a:extLst>
              <a:ext uri="{FF2B5EF4-FFF2-40B4-BE49-F238E27FC236}">
                <a16:creationId xmlns:a16="http://schemas.microsoft.com/office/drawing/2014/main" id="{C3077D06-00D2-6144-9776-38DD6C8590F0}"/>
              </a:ext>
            </a:extLst>
          </p:cNvPr>
          <p:cNvSpPr>
            <a:spLocks noGrp="1" noChangeArrowheads="1"/>
          </p:cNvSpPr>
          <p:nvPr>
            <p:ph type="body" idx="1"/>
          </p:nvPr>
        </p:nvSpPr>
        <p:spPr bwMode="auto">
          <a:xfrm>
            <a:off x="1676400" y="3651250"/>
            <a:ext cx="21024850" cy="870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TextBox 9">
            <a:extLst>
              <a:ext uri="{FF2B5EF4-FFF2-40B4-BE49-F238E27FC236}">
                <a16:creationId xmlns:a16="http://schemas.microsoft.com/office/drawing/2014/main" id="{2A3EB968-13EC-47F1-9BC1-E2A6CA4DAB2A}"/>
              </a:ext>
            </a:extLst>
          </p:cNvPr>
          <p:cNvSpPr txBox="1">
            <a:spLocks noChangeArrowheads="1"/>
          </p:cNvSpPr>
          <p:nvPr userDrawn="1"/>
        </p:nvSpPr>
        <p:spPr bwMode="auto">
          <a:xfrm>
            <a:off x="22129750" y="668338"/>
            <a:ext cx="7858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algn="ctr" eaLnBrk="1" hangingPunct="1"/>
            <a:fld id="{DE6681B4-A48C-1445-8DF1-B1F298A75EA8}" type="slidenum">
              <a:rPr lang="id-ID" altLang="zh-CN" sz="1800">
                <a:solidFill>
                  <a:schemeClr val="bg1"/>
                </a:solidFill>
                <a:latin typeface="Montserrat Light"/>
                <a:ea typeface="Montserrat Light"/>
                <a:cs typeface="Montserrat Light"/>
              </a:rPr>
              <a:pPr algn="ctr" eaLnBrk="1" hangingPunct="1"/>
              <a:t>‹#›</a:t>
            </a:fld>
            <a:r>
              <a:rPr lang="id-ID" altLang="zh-CN" sz="1800">
                <a:solidFill>
                  <a:schemeClr val="bg1"/>
                </a:solidFill>
                <a:latin typeface="Montserrat Light"/>
                <a:ea typeface="Montserrat Light"/>
                <a:cs typeface="Montserrat Light"/>
              </a:rPr>
              <a:t>  </a:t>
            </a:r>
          </a:p>
        </p:txBody>
      </p:sp>
      <p:sp>
        <p:nvSpPr>
          <p:cNvPr id="1029" name="Title Placeholder 3">
            <a:extLst>
              <a:ext uri="{FF2B5EF4-FFF2-40B4-BE49-F238E27FC236}">
                <a16:creationId xmlns:a16="http://schemas.microsoft.com/office/drawing/2014/main" id="{831C0AFB-E79B-2C49-A875-56435572DEDA}"/>
              </a:ext>
            </a:extLst>
          </p:cNvPr>
          <p:cNvSpPr>
            <a:spLocks noGrp="1" noChangeArrowheads="1"/>
          </p:cNvSpPr>
          <p:nvPr>
            <p:ph type="title"/>
          </p:nvPr>
        </p:nvSpPr>
        <p:spPr bwMode="auto">
          <a:xfrm>
            <a:off x="1676400" y="730250"/>
            <a:ext cx="2102485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pic>
        <p:nvPicPr>
          <p:cNvPr id="3" name="Picture 2">
            <a:extLst>
              <a:ext uri="{FF2B5EF4-FFF2-40B4-BE49-F238E27FC236}">
                <a16:creationId xmlns:a16="http://schemas.microsoft.com/office/drawing/2014/main" id="{9E5E66AF-E1E8-544B-9F69-170B28E30B84}"/>
              </a:ext>
            </a:extLst>
          </p:cNvPr>
          <p:cNvPicPr>
            <a:picLocks noChangeAspect="1"/>
          </p:cNvPicPr>
          <p:nvPr userDrawn="1"/>
        </p:nvPicPr>
        <p:blipFill>
          <a:blip r:embed="rId58">
            <a:extLst>
              <a:ext uri="{28A0092B-C50C-407E-A947-70E740481C1C}">
                <a14:useLocalDpi xmlns:a14="http://schemas.microsoft.com/office/drawing/2010/main" val="0"/>
              </a:ext>
            </a:extLst>
          </a:blip>
          <a:stretch>
            <a:fillRect/>
          </a:stretch>
        </p:blipFill>
        <p:spPr>
          <a:xfrm>
            <a:off x="708025" y="11376025"/>
            <a:ext cx="1936750" cy="1955800"/>
          </a:xfrm>
          <a:prstGeom prst="rect">
            <a:avLst/>
          </a:prstGeom>
        </p:spPr>
      </p:pic>
    </p:spTree>
    <p:extLst>
      <p:ext uri="{BB962C8B-B14F-4D97-AF65-F5344CB8AC3E}">
        <p14:creationId xmlns:p14="http://schemas.microsoft.com/office/powerpoint/2010/main" val="308528611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 id="2147483736" r:id="rId31"/>
    <p:sldLayoutId id="2147483737" r:id="rId32"/>
    <p:sldLayoutId id="2147483738" r:id="rId33"/>
    <p:sldLayoutId id="2147483739" r:id="rId34"/>
    <p:sldLayoutId id="2147483740" r:id="rId35"/>
    <p:sldLayoutId id="2147483741" r:id="rId36"/>
    <p:sldLayoutId id="2147483742" r:id="rId37"/>
    <p:sldLayoutId id="2147483743" r:id="rId38"/>
    <p:sldLayoutId id="2147483744" r:id="rId39"/>
    <p:sldLayoutId id="2147483745" r:id="rId40"/>
    <p:sldLayoutId id="2147483746" r:id="rId41"/>
    <p:sldLayoutId id="2147483747" r:id="rId42"/>
    <p:sldLayoutId id="2147483748" r:id="rId43"/>
    <p:sldLayoutId id="2147483749" r:id="rId44"/>
    <p:sldLayoutId id="2147483750" r:id="rId45"/>
    <p:sldLayoutId id="2147483751" r:id="rId46"/>
    <p:sldLayoutId id="2147483752" r:id="rId47"/>
    <p:sldLayoutId id="2147483753" r:id="rId48"/>
    <p:sldLayoutId id="2147483754" r:id="rId49"/>
    <p:sldLayoutId id="2147483755" r:id="rId50"/>
    <p:sldLayoutId id="2147483756" r:id="rId51"/>
    <p:sldLayoutId id="2147483757" r:id="rId52"/>
    <p:sldLayoutId id="2147483758" r:id="rId53"/>
    <p:sldLayoutId id="2147483759" r:id="rId54"/>
    <p:sldLayoutId id="2147483760" r:id="rId55"/>
    <p:sldLayoutId id="2147483761" r:id="rId56"/>
  </p:sldLayoutIdLst>
  <p:transition/>
  <p:hf hdr="0" ftr="0" dt="0"/>
  <p:txStyles>
    <p:titleStyle>
      <a:lvl1pPr algn="l" defTabSz="1827213" rtl="0" eaLnBrk="0" fontAlgn="base" hangingPunct="0">
        <a:lnSpc>
          <a:spcPct val="90000"/>
        </a:lnSpc>
        <a:spcBef>
          <a:spcPct val="0"/>
        </a:spcBef>
        <a:spcAft>
          <a:spcPct val="0"/>
        </a:spcAft>
        <a:defRPr lang="en-US" sz="6000" kern="1200">
          <a:solidFill>
            <a:schemeClr val="tx1"/>
          </a:solidFill>
          <a:latin typeface="Montserrat Hairline" charset="0"/>
          <a:ea typeface="Montserrat Hairline" charset="0"/>
          <a:cs typeface="Montserrat Hairline" charset="0"/>
        </a:defRPr>
      </a:lvl1pPr>
      <a:lvl2pPr algn="l" defTabSz="1827213" rtl="0" eaLnBrk="0" fontAlgn="base" hangingPunct="0">
        <a:lnSpc>
          <a:spcPct val="90000"/>
        </a:lnSpc>
        <a:spcBef>
          <a:spcPct val="0"/>
        </a:spcBef>
        <a:spcAft>
          <a:spcPct val="0"/>
        </a:spcAft>
        <a:defRPr sz="6000">
          <a:solidFill>
            <a:schemeClr val="tx1"/>
          </a:solidFill>
          <a:latin typeface="Montserrat Hairline"/>
          <a:ea typeface="Montserrat Hairline"/>
          <a:cs typeface="Montserrat Hairline"/>
        </a:defRPr>
      </a:lvl2pPr>
      <a:lvl3pPr algn="l" defTabSz="1827213" rtl="0" eaLnBrk="0" fontAlgn="base" hangingPunct="0">
        <a:lnSpc>
          <a:spcPct val="90000"/>
        </a:lnSpc>
        <a:spcBef>
          <a:spcPct val="0"/>
        </a:spcBef>
        <a:spcAft>
          <a:spcPct val="0"/>
        </a:spcAft>
        <a:defRPr sz="6000">
          <a:solidFill>
            <a:schemeClr val="tx1"/>
          </a:solidFill>
          <a:latin typeface="Montserrat Hairline"/>
          <a:ea typeface="Montserrat Hairline"/>
          <a:cs typeface="Montserrat Hairline"/>
        </a:defRPr>
      </a:lvl3pPr>
      <a:lvl4pPr algn="l" defTabSz="1827213" rtl="0" eaLnBrk="0" fontAlgn="base" hangingPunct="0">
        <a:lnSpc>
          <a:spcPct val="90000"/>
        </a:lnSpc>
        <a:spcBef>
          <a:spcPct val="0"/>
        </a:spcBef>
        <a:spcAft>
          <a:spcPct val="0"/>
        </a:spcAft>
        <a:defRPr sz="6000">
          <a:solidFill>
            <a:schemeClr val="tx1"/>
          </a:solidFill>
          <a:latin typeface="Montserrat Hairline"/>
          <a:ea typeface="Montserrat Hairline"/>
          <a:cs typeface="Montserrat Hairline"/>
        </a:defRPr>
      </a:lvl4pPr>
      <a:lvl5pPr algn="l" defTabSz="1827213" rtl="0" eaLnBrk="0" fontAlgn="base" hangingPunct="0">
        <a:lnSpc>
          <a:spcPct val="90000"/>
        </a:lnSpc>
        <a:spcBef>
          <a:spcPct val="0"/>
        </a:spcBef>
        <a:spcAft>
          <a:spcPct val="0"/>
        </a:spcAft>
        <a:defRPr sz="6000">
          <a:solidFill>
            <a:schemeClr val="tx1"/>
          </a:solidFill>
          <a:latin typeface="Montserrat Hairline"/>
          <a:ea typeface="Montserrat Hairline"/>
          <a:cs typeface="Montserrat Hairline"/>
        </a:defRPr>
      </a:lvl5pPr>
      <a:lvl6pPr marL="457200" algn="l" defTabSz="1827213" rtl="0" fontAlgn="base">
        <a:lnSpc>
          <a:spcPct val="90000"/>
        </a:lnSpc>
        <a:spcBef>
          <a:spcPct val="0"/>
        </a:spcBef>
        <a:spcAft>
          <a:spcPct val="0"/>
        </a:spcAft>
        <a:defRPr sz="6000">
          <a:solidFill>
            <a:schemeClr val="tx1"/>
          </a:solidFill>
          <a:latin typeface="Montserrat Hairline"/>
          <a:ea typeface="Montserrat Hairline"/>
          <a:cs typeface="Montserrat Hairline"/>
        </a:defRPr>
      </a:lvl6pPr>
      <a:lvl7pPr marL="914400" algn="l" defTabSz="1827213" rtl="0" fontAlgn="base">
        <a:lnSpc>
          <a:spcPct val="90000"/>
        </a:lnSpc>
        <a:spcBef>
          <a:spcPct val="0"/>
        </a:spcBef>
        <a:spcAft>
          <a:spcPct val="0"/>
        </a:spcAft>
        <a:defRPr sz="6000">
          <a:solidFill>
            <a:schemeClr val="tx1"/>
          </a:solidFill>
          <a:latin typeface="Montserrat Hairline"/>
          <a:ea typeface="Montserrat Hairline"/>
          <a:cs typeface="Montserrat Hairline"/>
        </a:defRPr>
      </a:lvl7pPr>
      <a:lvl8pPr marL="1371600" algn="l" defTabSz="1827213" rtl="0" fontAlgn="base">
        <a:lnSpc>
          <a:spcPct val="90000"/>
        </a:lnSpc>
        <a:spcBef>
          <a:spcPct val="0"/>
        </a:spcBef>
        <a:spcAft>
          <a:spcPct val="0"/>
        </a:spcAft>
        <a:defRPr sz="6000">
          <a:solidFill>
            <a:schemeClr val="tx1"/>
          </a:solidFill>
          <a:latin typeface="Montserrat Hairline"/>
          <a:ea typeface="Montserrat Hairline"/>
          <a:cs typeface="Montserrat Hairline"/>
        </a:defRPr>
      </a:lvl8pPr>
      <a:lvl9pPr marL="1828800" algn="l" defTabSz="1827213" rtl="0" fontAlgn="base">
        <a:lnSpc>
          <a:spcPct val="90000"/>
        </a:lnSpc>
        <a:spcBef>
          <a:spcPct val="0"/>
        </a:spcBef>
        <a:spcAft>
          <a:spcPct val="0"/>
        </a:spcAft>
        <a:defRPr sz="6000">
          <a:solidFill>
            <a:schemeClr val="tx1"/>
          </a:solidFill>
          <a:latin typeface="Montserrat Hairline"/>
          <a:ea typeface="Montserrat Hairline"/>
          <a:cs typeface="Montserrat Hairline"/>
        </a:defRPr>
      </a:lvl9pPr>
    </p:titleStyle>
    <p:bodyStyle>
      <a:lvl1pPr algn="l" defTabSz="1827213" rtl="0" eaLnBrk="0" fontAlgn="base" hangingPunct="0">
        <a:lnSpc>
          <a:spcPct val="90000"/>
        </a:lnSpc>
        <a:spcBef>
          <a:spcPts val="2000"/>
        </a:spcBef>
        <a:spcAft>
          <a:spcPct val="0"/>
        </a:spcAft>
        <a:buFont typeface="Arial" panose="020B0604020202020204" pitchFamily="34" charset="0"/>
        <a:defRPr lang="en-US" sz="4800" kern="1200" dirty="0">
          <a:solidFill>
            <a:schemeClr val="tx1"/>
          </a:solidFill>
          <a:latin typeface="Montserrat Hairline" charset="0"/>
          <a:ea typeface="Montserrat Hairline" charset="0"/>
          <a:cs typeface="Montserrat Hairline" charset="0"/>
        </a:defRPr>
      </a:lvl1pPr>
      <a:lvl2pPr marL="912813" algn="l" defTabSz="1827213" rtl="0" eaLnBrk="0" fontAlgn="base" hangingPunct="0">
        <a:lnSpc>
          <a:spcPct val="90000"/>
        </a:lnSpc>
        <a:spcBef>
          <a:spcPts val="1000"/>
        </a:spcBef>
        <a:spcAft>
          <a:spcPct val="0"/>
        </a:spcAft>
        <a:buFont typeface="Arial" panose="020B0604020202020204" pitchFamily="34" charset="0"/>
        <a:defRPr lang="en-US" sz="4000" kern="1200" dirty="0">
          <a:solidFill>
            <a:schemeClr val="tx1"/>
          </a:solidFill>
          <a:latin typeface="Montserrat Hairline" charset="0"/>
          <a:ea typeface="Montserrat Hairline" charset="0"/>
          <a:cs typeface="Montserrat Hairline" charset="0"/>
        </a:defRPr>
      </a:lvl2pPr>
      <a:lvl3pPr marL="1827213" algn="l" defTabSz="1827213" rtl="0" eaLnBrk="0" fontAlgn="base" hangingPunct="0">
        <a:lnSpc>
          <a:spcPct val="90000"/>
        </a:lnSpc>
        <a:spcBef>
          <a:spcPts val="1000"/>
        </a:spcBef>
        <a:spcAft>
          <a:spcPct val="0"/>
        </a:spcAft>
        <a:buFont typeface="Arial" panose="020B0604020202020204" pitchFamily="34" charset="0"/>
        <a:defRPr lang="en-US" sz="3600" kern="1200" dirty="0">
          <a:solidFill>
            <a:schemeClr val="tx1"/>
          </a:solidFill>
          <a:latin typeface="Montserrat Hairline" charset="0"/>
          <a:ea typeface="Montserrat Hairline" charset="0"/>
          <a:cs typeface="Montserrat Hairline" charset="0"/>
        </a:defRPr>
      </a:lvl3pPr>
      <a:lvl4pPr marL="2741613" algn="l" defTabSz="1827213" rtl="0" eaLnBrk="0" fontAlgn="base" hangingPunct="0">
        <a:lnSpc>
          <a:spcPct val="90000"/>
        </a:lnSpc>
        <a:spcBef>
          <a:spcPts val="1000"/>
        </a:spcBef>
        <a:spcAft>
          <a:spcPct val="0"/>
        </a:spcAft>
        <a:buFont typeface="Arial" panose="020B0604020202020204" pitchFamily="34" charset="0"/>
        <a:defRPr lang="en-US" sz="3200" kern="1200" dirty="0">
          <a:solidFill>
            <a:schemeClr val="tx1"/>
          </a:solidFill>
          <a:latin typeface="Montserrat Hairline" charset="0"/>
          <a:ea typeface="Montserrat Hairline" charset="0"/>
          <a:cs typeface="Montserrat Hairline" charset="0"/>
        </a:defRPr>
      </a:lvl4pPr>
      <a:lvl5pPr marL="3656013" algn="l" defTabSz="1827213" rtl="0" eaLnBrk="0" fontAlgn="base" hangingPunct="0">
        <a:lnSpc>
          <a:spcPct val="90000"/>
        </a:lnSpc>
        <a:spcBef>
          <a:spcPts val="1000"/>
        </a:spcBef>
        <a:spcAft>
          <a:spcPct val="0"/>
        </a:spcAft>
        <a:buFont typeface="Arial" panose="020B0604020202020204" pitchFamily="34" charset="0"/>
        <a:defRPr lang="en-US" sz="3200" kern="1200" dirty="0">
          <a:solidFill>
            <a:schemeClr val="tx1"/>
          </a:solidFill>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1000">
              <a:srgbClr val="C8D6E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71911A18-3A73-4222-A886-EE6D8739DFBB}"/>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C5880118-9847-4844-BD8B-30DFFF33899A}"/>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4B5994F7-E69F-47BA-A182-24CD224E145D}"/>
              </a:ext>
            </a:extLst>
          </p:cNvPr>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4449E3D6-0216-4DE7-99E4-D02101573BFB}" type="datetimeFigureOut">
              <a:rPr lang="zh-TW" altLang="en-US" smtClean="0"/>
              <a:t>2026/9/29</a:t>
            </a:fld>
            <a:endParaRPr lang="zh-TW" altLang="en-US"/>
          </a:p>
        </p:txBody>
      </p:sp>
      <p:sp>
        <p:nvSpPr>
          <p:cNvPr id="5" name="頁尾版面配置區 4">
            <a:extLst>
              <a:ext uri="{FF2B5EF4-FFF2-40B4-BE49-F238E27FC236}">
                <a16:creationId xmlns:a16="http://schemas.microsoft.com/office/drawing/2014/main" id="{0DD41B12-A6C3-4767-80B4-9AE5EA52D2EE}"/>
              </a:ext>
            </a:extLst>
          </p:cNvPr>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F2915D05-8805-429A-A44C-DC921CD98809}"/>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BFF34B26-268A-4E4A-B90E-474DDD7FCEC0}" type="slidenum">
              <a:rPr lang="zh-TW" altLang="en-US" smtClean="0"/>
              <a:t>‹#›</a:t>
            </a:fld>
            <a:endParaRPr lang="zh-TW" altLang="en-US"/>
          </a:p>
        </p:txBody>
      </p:sp>
    </p:spTree>
    <p:extLst>
      <p:ext uri="{BB962C8B-B14F-4D97-AF65-F5344CB8AC3E}">
        <p14:creationId xmlns:p14="http://schemas.microsoft.com/office/powerpoint/2010/main" val="1498735408"/>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zh-TW"/>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1000">
              <a:srgbClr val="C8D6E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32"/>
        <p:cNvGrpSpPr/>
        <p:nvPr/>
      </p:nvGrpSpPr>
      <p:grpSpPr>
        <a:xfrm>
          <a:off x="0" y="0"/>
          <a:ext cx="0" cy="0"/>
          <a:chOff x="0" y="0"/>
          <a:chExt cx="0" cy="0"/>
        </a:xfrm>
      </p:grpSpPr>
      <p:sp>
        <p:nvSpPr>
          <p:cNvPr id="33" name="Google Shape;33;p44"/>
          <p:cNvSpPr/>
          <p:nvPr/>
        </p:nvSpPr>
        <p:spPr>
          <a:xfrm>
            <a:off x="0" y="0"/>
            <a:ext cx="24377650" cy="13716000"/>
          </a:xfrm>
          <a:prstGeom prst="rect">
            <a:avLst/>
          </a:prstGeom>
          <a:solidFill>
            <a:schemeClr val="lt1"/>
          </a:solidFill>
          <a:ln>
            <a:noFill/>
          </a:ln>
        </p:spPr>
        <p:txBody>
          <a:bodyPr spcFirstLastPara="1" wrap="square" lIns="182802" tIns="91376" rIns="182802" bIns="91376" anchor="ctr" anchorCtr="0">
            <a:noAutofit/>
          </a:bodyPr>
          <a:lstStyle/>
          <a:p>
            <a:pPr marL="0" marR="0" lvl="0" indent="0" algn="ctr" rtl="0">
              <a:spcBef>
                <a:spcPts val="0"/>
              </a:spcBef>
              <a:spcAft>
                <a:spcPts val="0"/>
              </a:spcAft>
              <a:buNone/>
            </a:pPr>
            <a:endParaRPr sz="3599" b="0" i="0" u="none" strike="noStrike" cap="none" dirty="0">
              <a:solidFill>
                <a:schemeClr val="lt1"/>
              </a:solidFill>
              <a:latin typeface="Century Gothic"/>
              <a:ea typeface="Century Gothic"/>
              <a:cs typeface="Century Gothic"/>
              <a:sym typeface="Century Gothic"/>
            </a:endParaRPr>
          </a:p>
        </p:txBody>
      </p:sp>
      <p:sp>
        <p:nvSpPr>
          <p:cNvPr id="34" name="Google Shape;34;p44"/>
          <p:cNvSpPr/>
          <p:nvPr/>
        </p:nvSpPr>
        <p:spPr>
          <a:xfrm>
            <a:off x="469270" y="475488"/>
            <a:ext cx="23439110" cy="12765024"/>
          </a:xfrm>
          <a:prstGeom prst="rect">
            <a:avLst/>
          </a:prstGeom>
          <a:solidFill>
            <a:srgbClr val="BFBFBF">
              <a:alpha val="60000"/>
            </a:srgbClr>
          </a:solidFill>
          <a:ln>
            <a:noFill/>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35" name="Google Shape;35;p44"/>
          <p:cNvSpPr/>
          <p:nvPr/>
        </p:nvSpPr>
        <p:spPr>
          <a:xfrm>
            <a:off x="743519" y="749808"/>
            <a:ext cx="22890613" cy="12216384"/>
          </a:xfrm>
          <a:prstGeom prst="rect">
            <a:avLst/>
          </a:prstGeom>
          <a:noFill/>
          <a:ln w="9525" cap="sq" cmpd="sng">
            <a:solidFill>
              <a:srgbClr val="262626"/>
            </a:solidFill>
            <a:prstDash val="solid"/>
            <a:miter lim="800000"/>
            <a:headEnd type="none" w="sm" len="sm"/>
            <a:tailEnd type="none" w="sm" len="sm"/>
          </a:ln>
        </p:spPr>
        <p:txBody>
          <a:bodyPr spcFirstLastPara="1" wrap="square" lIns="182802" tIns="182802" rIns="182802" bIns="182802" anchor="ctr" anchorCtr="0">
            <a:noAutofit/>
          </a:bodyPr>
          <a:lstStyle/>
          <a:p>
            <a:pPr marL="0" lvl="0" indent="0" algn="l" rtl="0">
              <a:spcBef>
                <a:spcPts val="0"/>
              </a:spcBef>
              <a:spcAft>
                <a:spcPts val="0"/>
              </a:spcAft>
              <a:buNone/>
            </a:pPr>
            <a:endParaRPr sz="7198" dirty="0"/>
          </a:p>
        </p:txBody>
      </p:sp>
      <p:sp>
        <p:nvSpPr>
          <p:cNvPr id="36" name="Google Shape;36;p44"/>
          <p:cNvSpPr txBox="1">
            <a:spLocks noGrp="1"/>
          </p:cNvSpPr>
          <p:nvPr>
            <p:ph type="title"/>
          </p:nvPr>
        </p:nvSpPr>
        <p:spPr>
          <a:xfrm>
            <a:off x="2133045" y="1285188"/>
            <a:ext cx="20111561" cy="2743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62626"/>
              </a:buClr>
              <a:buSzPts val="4000"/>
              <a:buFont typeface="Arial"/>
              <a:buNone/>
              <a:defRPr sz="4000" b="0" i="0" u="none" strike="noStrike" cap="none">
                <a:solidFill>
                  <a:srgbClr val="26262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Google Shape;37;p44"/>
          <p:cNvSpPr txBox="1">
            <a:spLocks noGrp="1"/>
          </p:cNvSpPr>
          <p:nvPr>
            <p:ph type="body" idx="1"/>
          </p:nvPr>
        </p:nvSpPr>
        <p:spPr>
          <a:xfrm>
            <a:off x="2133045" y="4206240"/>
            <a:ext cx="20111561" cy="7699248"/>
          </a:xfrm>
          <a:prstGeom prst="rect">
            <a:avLst/>
          </a:prstGeom>
          <a:noFill/>
          <a:ln>
            <a:noFill/>
          </a:ln>
        </p:spPr>
        <p:txBody>
          <a:bodyPr spcFirstLastPara="1" wrap="square" lIns="91425" tIns="45700" rIns="91425" bIns="45700" anchor="t" anchorCtr="0">
            <a:normAutofit/>
          </a:bodyPr>
          <a:lstStyle>
            <a:lvl1pPr marL="457200" marR="0" lvl="0" indent="-323850" algn="l" rtl="0">
              <a:lnSpc>
                <a:spcPct val="110000"/>
              </a:lnSpc>
              <a:spcBef>
                <a:spcPts val="900"/>
              </a:spcBef>
              <a:spcAft>
                <a:spcPts val="0"/>
              </a:spcAft>
              <a:buClr>
                <a:srgbClr val="262626"/>
              </a:buClr>
              <a:buSzPts val="1500"/>
              <a:buFont typeface="Garamond"/>
              <a:buChar char="◦"/>
              <a:defRPr sz="1500" b="0" i="0" u="none" strike="noStrike" cap="none">
                <a:solidFill>
                  <a:schemeClr val="dk1"/>
                </a:solidFill>
                <a:latin typeface="Arial"/>
                <a:ea typeface="Arial"/>
                <a:cs typeface="Arial"/>
                <a:sym typeface="Arial"/>
              </a:defRPr>
            </a:lvl1pPr>
            <a:lvl2pPr marL="914400" marR="0" lvl="1" indent="-311150" algn="l" rtl="0">
              <a:lnSpc>
                <a:spcPct val="100000"/>
              </a:lnSpc>
              <a:spcBef>
                <a:spcPts val="500"/>
              </a:spcBef>
              <a:spcAft>
                <a:spcPts val="0"/>
              </a:spcAft>
              <a:buClr>
                <a:srgbClr val="262626"/>
              </a:buClr>
              <a:buSzPts val="1300"/>
              <a:buFont typeface="Garamond"/>
              <a:buChar char="◦"/>
              <a:defRPr sz="1300" b="0" i="0" u="none" strike="noStrike" cap="none">
                <a:solidFill>
                  <a:schemeClr val="dk1"/>
                </a:solidFill>
                <a:latin typeface="Arial"/>
                <a:ea typeface="Arial"/>
                <a:cs typeface="Arial"/>
                <a:sym typeface="Arial"/>
              </a:defRPr>
            </a:lvl2pPr>
            <a:lvl3pPr marL="1371600" marR="0" lvl="2" indent="-304800" algn="l" rtl="0">
              <a:lnSpc>
                <a:spcPct val="100000"/>
              </a:lnSpc>
              <a:spcBef>
                <a:spcPts val="500"/>
              </a:spcBef>
              <a:spcAft>
                <a:spcPts val="0"/>
              </a:spcAft>
              <a:buClr>
                <a:srgbClr val="262626"/>
              </a:buClr>
              <a:buSzPts val="1200"/>
              <a:buFont typeface="Garamond"/>
              <a:buChar char="◦"/>
              <a:defRPr sz="1200" b="0" i="0" u="none" strike="noStrike" cap="none">
                <a:solidFill>
                  <a:schemeClr val="dk1"/>
                </a:solidFill>
                <a:latin typeface="Arial"/>
                <a:ea typeface="Arial"/>
                <a:cs typeface="Arial"/>
                <a:sym typeface="Arial"/>
              </a:defRPr>
            </a:lvl3pPr>
            <a:lvl4pPr marL="1828800" marR="0" lvl="3" indent="-304800" algn="l" rtl="0">
              <a:lnSpc>
                <a:spcPct val="100000"/>
              </a:lnSpc>
              <a:spcBef>
                <a:spcPts val="500"/>
              </a:spcBef>
              <a:spcAft>
                <a:spcPts val="0"/>
              </a:spcAft>
              <a:buClr>
                <a:srgbClr val="262626"/>
              </a:buClr>
              <a:buSzPts val="1200"/>
              <a:buFont typeface="Garamond"/>
              <a:buChar char="◦"/>
              <a:defRPr sz="1200" b="0" i="0" u="none" strike="noStrike" cap="none">
                <a:solidFill>
                  <a:schemeClr val="dk1"/>
                </a:solidFill>
                <a:latin typeface="Arial"/>
                <a:ea typeface="Arial"/>
                <a:cs typeface="Arial"/>
                <a:sym typeface="Arial"/>
              </a:defRPr>
            </a:lvl4pPr>
            <a:lvl5pPr marL="2286000" marR="0" lvl="4" indent="-304800" algn="l" rtl="0">
              <a:lnSpc>
                <a:spcPct val="100000"/>
              </a:lnSpc>
              <a:spcBef>
                <a:spcPts val="500"/>
              </a:spcBef>
              <a:spcAft>
                <a:spcPts val="0"/>
              </a:spcAft>
              <a:buClr>
                <a:srgbClr val="262626"/>
              </a:buClr>
              <a:buSzPts val="1200"/>
              <a:buFont typeface="Garamond"/>
              <a:buChar char="◦"/>
              <a:defRPr sz="1200" b="0" i="0" u="none" strike="noStrike" cap="none">
                <a:solidFill>
                  <a:schemeClr val="dk1"/>
                </a:solidFill>
                <a:latin typeface="Arial"/>
                <a:ea typeface="Arial"/>
                <a:cs typeface="Arial"/>
                <a:sym typeface="Arial"/>
              </a:defRPr>
            </a:lvl5pPr>
            <a:lvl6pPr marL="2743200" marR="0" lvl="5"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100000"/>
              </a:lnSpc>
              <a:spcBef>
                <a:spcPts val="500"/>
              </a:spcBef>
              <a:spcAft>
                <a:spcPts val="0"/>
              </a:spcAft>
              <a:buClr>
                <a:srgbClr val="262626"/>
              </a:buClr>
              <a:buSzPts val="1400"/>
              <a:buFont typeface="Garamond"/>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38" name="Google Shape;38;p44"/>
          <p:cNvSpPr txBox="1">
            <a:spLocks noGrp="1"/>
          </p:cNvSpPr>
          <p:nvPr>
            <p:ph type="dt" idx="10"/>
          </p:nvPr>
        </p:nvSpPr>
        <p:spPr>
          <a:xfrm>
            <a:off x="14509810" y="12070080"/>
            <a:ext cx="5784583" cy="731520"/>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1600" b="0" i="0" u="none" strike="noStrike" cap="none">
                <a:solidFill>
                  <a:srgbClr val="3F3F3F"/>
                </a:solidFill>
                <a:latin typeface="Arial"/>
                <a:ea typeface="Arial"/>
                <a:cs typeface="Arial"/>
                <a:sym typeface="Arial"/>
              </a:defRPr>
            </a:lvl1pPr>
            <a:lvl2pPr marR="0" lvl="1"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9pPr>
          </a:lstStyle>
          <a:p>
            <a:endParaRPr dirty="0"/>
          </a:p>
        </p:txBody>
      </p:sp>
      <p:sp>
        <p:nvSpPr>
          <p:cNvPr id="39" name="Google Shape;39;p44"/>
          <p:cNvSpPr txBox="1">
            <a:spLocks noGrp="1"/>
          </p:cNvSpPr>
          <p:nvPr>
            <p:ph type="ftr" idx="11"/>
          </p:nvPr>
        </p:nvSpPr>
        <p:spPr>
          <a:xfrm>
            <a:off x="2133044" y="12070080"/>
            <a:ext cx="11630171" cy="73152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600" b="0" i="0" u="none" strike="noStrike" cap="none">
                <a:solidFill>
                  <a:srgbClr val="262626"/>
                </a:solidFill>
                <a:latin typeface="Arial"/>
                <a:ea typeface="Arial"/>
                <a:cs typeface="Arial"/>
                <a:sym typeface="Arial"/>
              </a:defRPr>
            </a:lvl1pPr>
            <a:lvl2pPr marR="0" lvl="1"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3599" b="0" i="0" u="none" strike="noStrike" cap="none">
                <a:solidFill>
                  <a:schemeClr val="dk1"/>
                </a:solidFill>
                <a:latin typeface="Century Gothic"/>
                <a:ea typeface="Century Gothic"/>
                <a:cs typeface="Century Gothic"/>
                <a:sym typeface="Century Gothic"/>
              </a:defRPr>
            </a:lvl9pPr>
          </a:lstStyle>
          <a:p>
            <a:endParaRPr dirty="0"/>
          </a:p>
        </p:txBody>
      </p:sp>
      <p:sp>
        <p:nvSpPr>
          <p:cNvPr id="40" name="Google Shape;40;p44"/>
          <p:cNvSpPr txBox="1">
            <a:spLocks noGrp="1"/>
          </p:cNvSpPr>
          <p:nvPr>
            <p:ph type="sldNum" idx="12"/>
          </p:nvPr>
        </p:nvSpPr>
        <p:spPr>
          <a:xfrm>
            <a:off x="20568642" y="12070080"/>
            <a:ext cx="1675963" cy="73152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600" b="0" i="0" u="none" strike="noStrike" cap="none">
                <a:solidFill>
                  <a:srgbClr val="3F3F3F"/>
                </a:solidFill>
                <a:latin typeface="Arial"/>
                <a:ea typeface="Arial"/>
                <a:cs typeface="Arial"/>
                <a:sym typeface="Arial"/>
              </a:defRPr>
            </a:lvl1pPr>
            <a:lvl2pPr marL="0" marR="0" lvl="1" indent="0" algn="r" rtl="0">
              <a:spcBef>
                <a:spcPts val="0"/>
              </a:spcBef>
              <a:buNone/>
              <a:defRPr sz="1600" b="0" i="0" u="none" strike="noStrike" cap="none">
                <a:solidFill>
                  <a:srgbClr val="3F3F3F"/>
                </a:solidFill>
                <a:latin typeface="Arial"/>
                <a:ea typeface="Arial"/>
                <a:cs typeface="Arial"/>
                <a:sym typeface="Arial"/>
              </a:defRPr>
            </a:lvl2pPr>
            <a:lvl3pPr marL="0" marR="0" lvl="2" indent="0" algn="r" rtl="0">
              <a:spcBef>
                <a:spcPts val="0"/>
              </a:spcBef>
              <a:buNone/>
              <a:defRPr sz="1600" b="0" i="0" u="none" strike="noStrike" cap="none">
                <a:solidFill>
                  <a:srgbClr val="3F3F3F"/>
                </a:solidFill>
                <a:latin typeface="Arial"/>
                <a:ea typeface="Arial"/>
                <a:cs typeface="Arial"/>
                <a:sym typeface="Arial"/>
              </a:defRPr>
            </a:lvl3pPr>
            <a:lvl4pPr marL="0" marR="0" lvl="3" indent="0" algn="r" rtl="0">
              <a:spcBef>
                <a:spcPts val="0"/>
              </a:spcBef>
              <a:buNone/>
              <a:defRPr sz="1600" b="0" i="0" u="none" strike="noStrike" cap="none">
                <a:solidFill>
                  <a:srgbClr val="3F3F3F"/>
                </a:solidFill>
                <a:latin typeface="Arial"/>
                <a:ea typeface="Arial"/>
                <a:cs typeface="Arial"/>
                <a:sym typeface="Arial"/>
              </a:defRPr>
            </a:lvl4pPr>
            <a:lvl5pPr marL="0" marR="0" lvl="4" indent="0" algn="r" rtl="0">
              <a:spcBef>
                <a:spcPts val="0"/>
              </a:spcBef>
              <a:buNone/>
              <a:defRPr sz="1600" b="0" i="0" u="none" strike="noStrike" cap="none">
                <a:solidFill>
                  <a:srgbClr val="3F3F3F"/>
                </a:solidFill>
                <a:latin typeface="Arial"/>
                <a:ea typeface="Arial"/>
                <a:cs typeface="Arial"/>
                <a:sym typeface="Arial"/>
              </a:defRPr>
            </a:lvl5pPr>
            <a:lvl6pPr marL="0" marR="0" lvl="5" indent="0" algn="r" rtl="0">
              <a:spcBef>
                <a:spcPts val="0"/>
              </a:spcBef>
              <a:buNone/>
              <a:defRPr sz="1600" b="0" i="0" u="none" strike="noStrike" cap="none">
                <a:solidFill>
                  <a:srgbClr val="3F3F3F"/>
                </a:solidFill>
                <a:latin typeface="Arial"/>
                <a:ea typeface="Arial"/>
                <a:cs typeface="Arial"/>
                <a:sym typeface="Arial"/>
              </a:defRPr>
            </a:lvl6pPr>
            <a:lvl7pPr marL="0" marR="0" lvl="6" indent="0" algn="r" rtl="0">
              <a:spcBef>
                <a:spcPts val="0"/>
              </a:spcBef>
              <a:buNone/>
              <a:defRPr sz="1600" b="0" i="0" u="none" strike="noStrike" cap="none">
                <a:solidFill>
                  <a:srgbClr val="3F3F3F"/>
                </a:solidFill>
                <a:latin typeface="Arial"/>
                <a:ea typeface="Arial"/>
                <a:cs typeface="Arial"/>
                <a:sym typeface="Arial"/>
              </a:defRPr>
            </a:lvl7pPr>
            <a:lvl8pPr marL="0" marR="0" lvl="7" indent="0" algn="r" rtl="0">
              <a:spcBef>
                <a:spcPts val="0"/>
              </a:spcBef>
              <a:buNone/>
              <a:defRPr sz="1600" b="0" i="0" u="none" strike="noStrike" cap="none">
                <a:solidFill>
                  <a:srgbClr val="3F3F3F"/>
                </a:solidFill>
                <a:latin typeface="Arial"/>
                <a:ea typeface="Arial"/>
                <a:cs typeface="Arial"/>
                <a:sym typeface="Arial"/>
              </a:defRPr>
            </a:lvl8pPr>
            <a:lvl9pPr marL="0" marR="0" lvl="8" indent="0" algn="r" rtl="0">
              <a:spcBef>
                <a:spcPts val="0"/>
              </a:spcBef>
              <a:buNone/>
              <a:defRPr sz="1600" b="0" i="0" u="none" strike="noStrike" cap="none">
                <a:solidFill>
                  <a:srgbClr val="3F3F3F"/>
                </a:solidFill>
                <a:latin typeface="Arial"/>
                <a:ea typeface="Arial"/>
                <a:cs typeface="Arial"/>
                <a:sym typeface="Arial"/>
              </a:defRPr>
            </a:lvl9pPr>
          </a:lstStyle>
          <a:p>
            <a:pPr>
              <a:spcAft>
                <a:spcPts val="0"/>
              </a:spcAft>
            </a:pPr>
            <a:fld id="{00000000-1234-1234-1234-123412341234}" type="slidenum">
              <a:rPr lang="en-US" altLang="zh-TW" smtClean="0"/>
              <a:pPr>
                <a:spcAft>
                  <a:spcPts val="0"/>
                </a:spcAft>
              </a:pPr>
              <a:t>‹#›</a:t>
            </a:fld>
            <a:endParaRPr lang="zh-TW" altLang="en-US" dirty="0"/>
          </a:p>
        </p:txBody>
      </p:sp>
    </p:spTree>
    <p:extLst>
      <p:ext uri="{BB962C8B-B14F-4D97-AF65-F5344CB8AC3E}">
        <p14:creationId xmlns:p14="http://schemas.microsoft.com/office/powerpoint/2010/main" val="2769288332"/>
      </p:ext>
    </p:extLst>
  </p:cSld>
  <p:clrMap bg1="lt1" tx1="dk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7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0.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8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05.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5.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105.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5.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05.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05.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image" Target="../media/image29.jpg"/></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9.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05.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05.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3.xml"/><Relationship Id="rId1" Type="http://schemas.openxmlformats.org/officeDocument/2006/relationships/slideLayout" Target="../slideLayouts/slideLayout105.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05.xml"/></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5.png"/><Relationship Id="rId1" Type="http://schemas.openxmlformats.org/officeDocument/2006/relationships/slideLayout" Target="../slideLayouts/slideLayout105.xml"/><Relationship Id="rId5" Type="http://schemas.microsoft.com/office/2007/relationships/hdphoto" Target="../media/hdphoto6.wdp"/><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7.png"/><Relationship Id="rId1" Type="http://schemas.openxmlformats.org/officeDocument/2006/relationships/slideLayout" Target="../slideLayouts/slideLayout105.xml"/><Relationship Id="rId5" Type="http://schemas.microsoft.com/office/2007/relationships/hdphoto" Target="../media/hdphoto8.wdp"/><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9.png"/><Relationship Id="rId1" Type="http://schemas.openxmlformats.org/officeDocument/2006/relationships/slideLayout" Target="../slideLayouts/slideLayout105.xml"/><Relationship Id="rId5" Type="http://schemas.openxmlformats.org/officeDocument/2006/relationships/image" Target="../media/image430.png"/><Relationship Id="rId4" Type="http://schemas.openxmlformats.org/officeDocument/2006/relationships/customXml" Target="../ink/ink1.xml"/></Relationships>
</file>

<file path=ppt/slides/_rels/slide25.xml.rels><?xml version="1.0" encoding="UTF-8" standalone="yes"?>
<Relationships xmlns="http://schemas.openxmlformats.org/package/2006/relationships"><Relationship Id="rId3" Type="http://schemas.microsoft.com/office/2007/relationships/hdphoto" Target="../media/hdphoto10.wdp"/><Relationship Id="rId7" Type="http://schemas.microsoft.com/office/2007/relationships/hdphoto" Target="../media/hdphoto8.wdp"/><Relationship Id="rId2" Type="http://schemas.openxmlformats.org/officeDocument/2006/relationships/image" Target="../media/image50.png"/><Relationship Id="rId1" Type="http://schemas.openxmlformats.org/officeDocument/2006/relationships/slideLayout" Target="../slideLayouts/slideLayout105.xml"/><Relationship Id="rId6" Type="http://schemas.openxmlformats.org/officeDocument/2006/relationships/image" Target="../media/image48.png"/><Relationship Id="rId5" Type="http://schemas.microsoft.com/office/2007/relationships/hdphoto" Target="../media/hdphoto11.wdp"/><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06.xml"/><Relationship Id="rId4" Type="http://schemas.microsoft.com/office/2007/relationships/hdphoto" Target="../media/hdphoto12.wdp"/></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106.xml"/><Relationship Id="rId4" Type="http://schemas.microsoft.com/office/2007/relationships/hdphoto" Target="../media/hdphoto13.wdp"/></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04.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jpg"/><Relationship Id="rId7" Type="http://schemas.microsoft.com/office/2007/relationships/hdphoto" Target="../media/hdphoto15.wdp"/><Relationship Id="rId2" Type="http://schemas.openxmlformats.org/officeDocument/2006/relationships/notesSlide" Target="../notesSlides/notesSlide18.xml"/><Relationship Id="rId1" Type="http://schemas.openxmlformats.org/officeDocument/2006/relationships/slideLayout" Target="../slideLayouts/slideLayout105.xml"/><Relationship Id="rId6" Type="http://schemas.openxmlformats.org/officeDocument/2006/relationships/image" Target="../media/image58.png"/><Relationship Id="rId5" Type="http://schemas.microsoft.com/office/2007/relationships/hdphoto" Target="../media/hdphoto14.wdp"/><Relationship Id="rId4" Type="http://schemas.openxmlformats.org/officeDocument/2006/relationships/image" Target="../media/image57.png"/><Relationship Id="rId9" Type="http://schemas.microsoft.com/office/2007/relationships/hdphoto" Target="../media/hdphoto16.wdp"/></Relationships>
</file>

<file path=ppt/slides/_rels/slide3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0.png"/><Relationship Id="rId1" Type="http://schemas.openxmlformats.org/officeDocument/2006/relationships/slideLayout" Target="../slideLayouts/slideLayout119.xml"/><Relationship Id="rId5" Type="http://schemas.microsoft.com/office/2007/relationships/hdphoto" Target="../media/hdphoto18.wdp"/><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108.xml"/><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10.xml"/></Relationships>
</file>

<file path=ppt/slides/_rels/slide3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66.png"/><Relationship Id="rId1" Type="http://schemas.openxmlformats.org/officeDocument/2006/relationships/slideLayout" Target="../slideLayouts/slideLayout108.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7" Type="http://schemas.microsoft.com/office/2007/relationships/hdphoto" Target="../media/hdphoto21.wdp"/><Relationship Id="rId2" Type="http://schemas.openxmlformats.org/officeDocument/2006/relationships/notesSlide" Target="../notesSlides/notesSlide20.xml"/><Relationship Id="rId1" Type="http://schemas.openxmlformats.org/officeDocument/2006/relationships/slideLayout" Target="../slideLayouts/slideLayout108.xml"/><Relationship Id="rId6" Type="http://schemas.openxmlformats.org/officeDocument/2006/relationships/image" Target="../media/image70.png"/><Relationship Id="rId5" Type="http://schemas.openxmlformats.org/officeDocument/2006/relationships/image" Target="../media/image69.png"/><Relationship Id="rId4" Type="http://schemas.microsoft.com/office/2007/relationships/hdphoto" Target="../media/hdphoto20.wdp"/></Relationships>
</file>

<file path=ppt/slides/_rels/slide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08.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08.xml"/><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7" Type="http://schemas.microsoft.com/office/2007/relationships/hdphoto" Target="../media/hdphoto23.wdp"/><Relationship Id="rId2" Type="http://schemas.openxmlformats.org/officeDocument/2006/relationships/notesSlide" Target="../notesSlides/notesSlide21.xml"/><Relationship Id="rId1" Type="http://schemas.openxmlformats.org/officeDocument/2006/relationships/slideLayout" Target="../slideLayouts/slideLayout108.xml"/><Relationship Id="rId6" Type="http://schemas.openxmlformats.org/officeDocument/2006/relationships/image" Target="../media/image77.png"/><Relationship Id="rId5" Type="http://schemas.openxmlformats.org/officeDocument/2006/relationships/image" Target="../media/image76.png"/><Relationship Id="rId4" Type="http://schemas.microsoft.com/office/2007/relationships/hdphoto" Target="../media/hdphoto22.wdp"/></Relationships>
</file>

<file path=ppt/slides/_rels/slide3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jpeg"/><Relationship Id="rId7" Type="http://schemas.openxmlformats.org/officeDocument/2006/relationships/image" Target="../media/image82.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jpeg"/></Relationships>
</file>

<file path=ppt/slides/_rels/slide3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3.xml"/><Relationship Id="rId1" Type="http://schemas.openxmlformats.org/officeDocument/2006/relationships/slideLayout" Target="../slideLayouts/slideLayout108.xml"/><Relationship Id="rId4" Type="http://schemas.openxmlformats.org/officeDocument/2006/relationships/image" Target="../media/image85.jpg"/></Relationships>
</file>

<file path=ppt/slides/_rels/slide40.xml.rels><?xml version="1.0" encoding="UTF-8" standalone="yes"?>
<Relationships xmlns="http://schemas.openxmlformats.org/package/2006/relationships"><Relationship Id="rId8" Type="http://schemas.microsoft.com/office/2007/relationships/hdphoto" Target="../media/hdphoto26.wdp"/><Relationship Id="rId13" Type="http://schemas.openxmlformats.org/officeDocument/2006/relationships/customXml" Target="../ink/ink4.xml"/><Relationship Id="rId18" Type="http://schemas.openxmlformats.org/officeDocument/2006/relationships/image" Target="../media/image540.png"/><Relationship Id="rId3" Type="http://schemas.openxmlformats.org/officeDocument/2006/relationships/image" Target="../media/image86.png"/><Relationship Id="rId21" Type="http://schemas.openxmlformats.org/officeDocument/2006/relationships/customXml" Target="../ink/ink8.xml"/><Relationship Id="rId7" Type="http://schemas.openxmlformats.org/officeDocument/2006/relationships/image" Target="../media/image88.png"/><Relationship Id="rId12" Type="http://schemas.openxmlformats.org/officeDocument/2006/relationships/image" Target="../media/image510.png"/><Relationship Id="rId17" Type="http://schemas.openxmlformats.org/officeDocument/2006/relationships/customXml" Target="../ink/ink6.xml"/><Relationship Id="rId2" Type="http://schemas.openxmlformats.org/officeDocument/2006/relationships/notesSlide" Target="../notesSlides/notesSlide24.xml"/><Relationship Id="rId16" Type="http://schemas.openxmlformats.org/officeDocument/2006/relationships/image" Target="../media/image530.png"/><Relationship Id="rId20" Type="http://schemas.openxmlformats.org/officeDocument/2006/relationships/image" Target="../media/image550.png"/><Relationship Id="rId1" Type="http://schemas.openxmlformats.org/officeDocument/2006/relationships/slideLayout" Target="../slideLayouts/slideLayout108.xml"/><Relationship Id="rId6" Type="http://schemas.microsoft.com/office/2007/relationships/hdphoto" Target="../media/hdphoto25.wdp"/><Relationship Id="rId11" Type="http://schemas.openxmlformats.org/officeDocument/2006/relationships/customXml" Target="../ink/ink3.xml"/><Relationship Id="rId24" Type="http://schemas.openxmlformats.org/officeDocument/2006/relationships/image" Target="../media/image570.png"/><Relationship Id="rId5" Type="http://schemas.openxmlformats.org/officeDocument/2006/relationships/image" Target="../media/image87.png"/><Relationship Id="rId15" Type="http://schemas.openxmlformats.org/officeDocument/2006/relationships/customXml" Target="../ink/ink5.xml"/><Relationship Id="rId23" Type="http://schemas.openxmlformats.org/officeDocument/2006/relationships/customXml" Target="../ink/ink9.xml"/><Relationship Id="rId10" Type="http://schemas.openxmlformats.org/officeDocument/2006/relationships/image" Target="../media/image500.png"/><Relationship Id="rId19" Type="http://schemas.openxmlformats.org/officeDocument/2006/relationships/customXml" Target="../ink/ink7.xml"/><Relationship Id="rId4" Type="http://schemas.microsoft.com/office/2007/relationships/hdphoto" Target="../media/hdphoto24.wdp"/><Relationship Id="rId9" Type="http://schemas.openxmlformats.org/officeDocument/2006/relationships/customXml" Target="../ink/ink2.xml"/><Relationship Id="rId14" Type="http://schemas.openxmlformats.org/officeDocument/2006/relationships/image" Target="../media/image520.png"/><Relationship Id="rId22" Type="http://schemas.openxmlformats.org/officeDocument/2006/relationships/image" Target="../media/image560.png"/></Relationships>
</file>

<file path=ppt/slides/_rels/slide4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9.png"/><Relationship Id="rId1" Type="http://schemas.openxmlformats.org/officeDocument/2006/relationships/slideLayout" Target="../slideLayouts/slideLayout108.xml"/></Relationships>
</file>

<file path=ppt/slides/_rels/slide42.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108.xml"/></Relationships>
</file>

<file path=ppt/slides/_rels/slide4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108.xml"/></Relationships>
</file>

<file path=ppt/slides/_rels/slide4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5.xml"/><Relationship Id="rId1" Type="http://schemas.openxmlformats.org/officeDocument/2006/relationships/slideLayout" Target="../slideLayouts/slideLayout108.xml"/><Relationship Id="rId4" Type="http://schemas.openxmlformats.org/officeDocument/2006/relationships/image" Target="../media/image93.jpg"/></Relationships>
</file>

<file path=ppt/slides/_rels/slide45.xml.rels><?xml version="1.0" encoding="UTF-8" standalone="yes"?>
<Relationships xmlns="http://schemas.openxmlformats.org/package/2006/relationships"><Relationship Id="rId8" Type="http://schemas.openxmlformats.org/officeDocument/2006/relationships/image" Target="../media/image96.jpg"/><Relationship Id="rId3" Type="http://schemas.openxmlformats.org/officeDocument/2006/relationships/image" Target="../media/image92.png"/><Relationship Id="rId7" Type="http://schemas.microsoft.com/office/2007/relationships/hdphoto" Target="../media/hdphoto28.wdp"/><Relationship Id="rId2" Type="http://schemas.openxmlformats.org/officeDocument/2006/relationships/notesSlide" Target="../notesSlides/notesSlide26.xml"/><Relationship Id="rId1" Type="http://schemas.openxmlformats.org/officeDocument/2006/relationships/slideLayout" Target="../slideLayouts/slideLayout108.xml"/><Relationship Id="rId6" Type="http://schemas.openxmlformats.org/officeDocument/2006/relationships/image" Target="../media/image95.png"/><Relationship Id="rId5" Type="http://schemas.microsoft.com/office/2007/relationships/hdphoto" Target="../media/hdphoto27.wdp"/><Relationship Id="rId4" Type="http://schemas.openxmlformats.org/officeDocument/2006/relationships/image" Target="../media/image94.png"/></Relationships>
</file>

<file path=ppt/slides/_rels/slide46.xml.rels><?xml version="1.0" encoding="UTF-8" standalone="yes"?>
<Relationships xmlns="http://schemas.openxmlformats.org/package/2006/relationships"><Relationship Id="rId8" Type="http://schemas.openxmlformats.org/officeDocument/2006/relationships/image" Target="../media/image100.png"/><Relationship Id="rId13" Type="http://schemas.microsoft.com/office/2007/relationships/hdphoto" Target="../media/hdphoto33.wdp"/><Relationship Id="rId3" Type="http://schemas.openxmlformats.org/officeDocument/2006/relationships/image" Target="../media/image97.png"/><Relationship Id="rId7" Type="http://schemas.microsoft.com/office/2007/relationships/hdphoto" Target="../media/hdphoto30.wdp"/><Relationship Id="rId12"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108.xml"/><Relationship Id="rId6" Type="http://schemas.openxmlformats.org/officeDocument/2006/relationships/image" Target="../media/image99.png"/><Relationship Id="rId11" Type="http://schemas.microsoft.com/office/2007/relationships/hdphoto" Target="../media/hdphoto32.wdp"/><Relationship Id="rId5" Type="http://schemas.microsoft.com/office/2007/relationships/hdphoto" Target="../media/hdphoto29.wdp"/><Relationship Id="rId10" Type="http://schemas.openxmlformats.org/officeDocument/2006/relationships/image" Target="../media/image101.png"/><Relationship Id="rId4" Type="http://schemas.openxmlformats.org/officeDocument/2006/relationships/image" Target="../media/image98.png"/><Relationship Id="rId9" Type="http://schemas.microsoft.com/office/2007/relationships/hdphoto" Target="../media/hdphoto31.wdp"/></Relationships>
</file>

<file path=ppt/slides/_rels/slide4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97.png"/><Relationship Id="rId7" Type="http://schemas.microsoft.com/office/2007/relationships/hdphoto" Target="../media/hdphoto35.wdp"/><Relationship Id="rId2" Type="http://schemas.openxmlformats.org/officeDocument/2006/relationships/notesSlide" Target="../notesSlides/notesSlide28.xml"/><Relationship Id="rId1" Type="http://schemas.openxmlformats.org/officeDocument/2006/relationships/slideLayout" Target="../slideLayouts/slideLayout108.xml"/><Relationship Id="rId6" Type="http://schemas.openxmlformats.org/officeDocument/2006/relationships/image" Target="../media/image104.png"/><Relationship Id="rId5" Type="http://schemas.microsoft.com/office/2007/relationships/hdphoto" Target="../media/hdphoto34.wdp"/><Relationship Id="rId10" Type="http://schemas.openxmlformats.org/officeDocument/2006/relationships/image" Target="../media/image106.emf"/><Relationship Id="rId4" Type="http://schemas.openxmlformats.org/officeDocument/2006/relationships/image" Target="../media/image103.png"/><Relationship Id="rId9" Type="http://schemas.microsoft.com/office/2007/relationships/hdphoto" Target="../media/hdphoto36.wdp"/></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09.jpg"/><Relationship Id="rId4" Type="http://schemas.openxmlformats.org/officeDocument/2006/relationships/image" Target="../media/image108.png"/></Relationships>
</file>

<file path=ppt/slides/_rels/slide49.xml.rels><?xml version="1.0" encoding="UTF-8" standalone="yes"?>
<Relationships xmlns="http://schemas.openxmlformats.org/package/2006/relationships"><Relationship Id="rId8" Type="http://schemas.microsoft.com/office/2007/relationships/hdphoto" Target="../media/hdphoto37.wdp"/><Relationship Id="rId3" Type="http://schemas.openxmlformats.org/officeDocument/2006/relationships/image" Target="../media/image113.emf"/><Relationship Id="rId7" Type="http://schemas.openxmlformats.org/officeDocument/2006/relationships/image" Target="../media/image117.png"/><Relationship Id="rId2" Type="http://schemas.openxmlformats.org/officeDocument/2006/relationships/image" Target="../media/image112.emf"/><Relationship Id="rId1" Type="http://schemas.openxmlformats.org/officeDocument/2006/relationships/slideLayout" Target="../slideLayouts/slideLayout94.xml"/><Relationship Id="rId6" Type="http://schemas.openxmlformats.org/officeDocument/2006/relationships/image" Target="../media/image116.png"/><Relationship Id="rId5" Type="http://schemas.openxmlformats.org/officeDocument/2006/relationships/image" Target="../media/image115.emf"/><Relationship Id="rId10" Type="http://schemas.microsoft.com/office/2007/relationships/hdphoto" Target="../media/hdphoto38.wdp"/><Relationship Id="rId4" Type="http://schemas.openxmlformats.org/officeDocument/2006/relationships/image" Target="../media/image114.emf"/><Relationship Id="rId9" Type="http://schemas.openxmlformats.org/officeDocument/2006/relationships/image" Target="../media/image118.png"/></Relationships>
</file>

<file path=ppt/slides/_rels/slide50.xml.rels><?xml version="1.0" encoding="UTF-8" standalone="yes"?>
<Relationships xmlns="http://schemas.openxmlformats.org/package/2006/relationships"><Relationship Id="rId8" Type="http://schemas.microsoft.com/office/2007/relationships/hdphoto" Target="../media/hdphoto41.wdp"/><Relationship Id="rId13" Type="http://schemas.openxmlformats.org/officeDocument/2006/relationships/image" Target="../media/image125.png"/><Relationship Id="rId3" Type="http://schemas.microsoft.com/office/2007/relationships/hdphoto" Target="../media/hdphoto39.wdp"/><Relationship Id="rId7" Type="http://schemas.openxmlformats.org/officeDocument/2006/relationships/image" Target="../media/image122.png"/><Relationship Id="rId12" Type="http://schemas.microsoft.com/office/2007/relationships/hdphoto" Target="../media/hdphoto43.wdp"/><Relationship Id="rId2" Type="http://schemas.openxmlformats.org/officeDocument/2006/relationships/image" Target="../media/image119.png"/><Relationship Id="rId1" Type="http://schemas.openxmlformats.org/officeDocument/2006/relationships/slideLayout" Target="../slideLayouts/slideLayout94.xml"/><Relationship Id="rId6" Type="http://schemas.microsoft.com/office/2007/relationships/hdphoto" Target="../media/hdphoto40.wdp"/><Relationship Id="rId11" Type="http://schemas.openxmlformats.org/officeDocument/2006/relationships/image" Target="../media/image124.png"/><Relationship Id="rId5" Type="http://schemas.openxmlformats.org/officeDocument/2006/relationships/image" Target="../media/image121.png"/><Relationship Id="rId10" Type="http://schemas.microsoft.com/office/2007/relationships/hdphoto" Target="../media/hdphoto42.wdp"/><Relationship Id="rId4" Type="http://schemas.openxmlformats.org/officeDocument/2006/relationships/image" Target="../media/image120.emf"/><Relationship Id="rId9" Type="http://schemas.openxmlformats.org/officeDocument/2006/relationships/image" Target="../media/image123.png"/><Relationship Id="rId14" Type="http://schemas.microsoft.com/office/2007/relationships/hdphoto" Target="../media/hdphoto44.wdp"/></Relationships>
</file>

<file path=ppt/slides/_rels/slide5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6.jpg"/><Relationship Id="rId7" Type="http://schemas.openxmlformats.org/officeDocument/2006/relationships/image" Target="../media/image129.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128.png"/><Relationship Id="rId4" Type="http://schemas.openxmlformats.org/officeDocument/2006/relationships/image" Target="../media/image127.png"/><Relationship Id="rId9" Type="http://schemas.openxmlformats.org/officeDocument/2006/relationships/image" Target="../media/image131.png"/></Relationships>
</file>

<file path=ppt/slides/_rels/slide5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microsoft.com/office/2007/relationships/hdphoto" Target="../media/hdphoto45.wdp"/><Relationship Id="rId2" Type="http://schemas.openxmlformats.org/officeDocument/2006/relationships/image" Target="../media/image133.png"/><Relationship Id="rId1" Type="http://schemas.openxmlformats.org/officeDocument/2006/relationships/slideLayout" Target="../slideLayouts/slideLayout81.xml"/><Relationship Id="rId4" Type="http://schemas.openxmlformats.org/officeDocument/2006/relationships/image" Target="../media/image134.png"/></Relationships>
</file>

<file path=ppt/slides/_rels/slide54.xml.rels><?xml version="1.0" encoding="UTF-8" standalone="yes"?>
<Relationships xmlns="http://schemas.openxmlformats.org/package/2006/relationships"><Relationship Id="rId8" Type="http://schemas.microsoft.com/office/2007/relationships/hdphoto" Target="../media/hdphoto47.wdp"/><Relationship Id="rId3" Type="http://schemas.openxmlformats.org/officeDocument/2006/relationships/image" Target="../media/image135.png"/><Relationship Id="rId7" Type="http://schemas.openxmlformats.org/officeDocument/2006/relationships/image" Target="../media/image138.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137.jpg"/><Relationship Id="rId5" Type="http://schemas.microsoft.com/office/2007/relationships/hdphoto" Target="../media/hdphoto46.wdp"/><Relationship Id="rId4" Type="http://schemas.openxmlformats.org/officeDocument/2006/relationships/image" Target="../media/image136.png"/></Relationships>
</file>

<file path=ppt/slides/_rels/slide55.xml.rels><?xml version="1.0" encoding="UTF-8" standalone="yes"?>
<Relationships xmlns="http://schemas.openxmlformats.org/package/2006/relationships"><Relationship Id="rId8" Type="http://schemas.openxmlformats.org/officeDocument/2006/relationships/image" Target="../media/image145.png"/><Relationship Id="rId13" Type="http://schemas.openxmlformats.org/officeDocument/2006/relationships/image" Target="../media/image150.png"/><Relationship Id="rId18" Type="http://schemas.openxmlformats.org/officeDocument/2006/relationships/image" Target="../media/image155.png"/><Relationship Id="rId26" Type="http://schemas.openxmlformats.org/officeDocument/2006/relationships/image" Target="../media/image163.png"/><Relationship Id="rId3" Type="http://schemas.openxmlformats.org/officeDocument/2006/relationships/image" Target="../media/image140.png"/><Relationship Id="rId21" Type="http://schemas.openxmlformats.org/officeDocument/2006/relationships/image" Target="../media/image158.png"/><Relationship Id="rId7" Type="http://schemas.openxmlformats.org/officeDocument/2006/relationships/image" Target="../media/image144.png"/><Relationship Id="rId12" Type="http://schemas.openxmlformats.org/officeDocument/2006/relationships/image" Target="../media/image149.png"/><Relationship Id="rId17" Type="http://schemas.openxmlformats.org/officeDocument/2006/relationships/image" Target="../media/image154.png"/><Relationship Id="rId25" Type="http://schemas.openxmlformats.org/officeDocument/2006/relationships/image" Target="../media/image162.png"/><Relationship Id="rId2" Type="http://schemas.openxmlformats.org/officeDocument/2006/relationships/image" Target="../media/image139.png"/><Relationship Id="rId16" Type="http://schemas.openxmlformats.org/officeDocument/2006/relationships/image" Target="../media/image153.png"/><Relationship Id="rId20" Type="http://schemas.openxmlformats.org/officeDocument/2006/relationships/image" Target="../media/image157.png"/><Relationship Id="rId29" Type="http://schemas.openxmlformats.org/officeDocument/2006/relationships/image" Target="../media/image166.png"/><Relationship Id="rId1" Type="http://schemas.openxmlformats.org/officeDocument/2006/relationships/slideLayout" Target="../slideLayouts/slideLayout51.xml"/><Relationship Id="rId6" Type="http://schemas.openxmlformats.org/officeDocument/2006/relationships/image" Target="../media/image143.png"/><Relationship Id="rId11" Type="http://schemas.openxmlformats.org/officeDocument/2006/relationships/image" Target="../media/image148.png"/><Relationship Id="rId24" Type="http://schemas.openxmlformats.org/officeDocument/2006/relationships/image" Target="../media/image161.png"/><Relationship Id="rId5" Type="http://schemas.openxmlformats.org/officeDocument/2006/relationships/image" Target="../media/image142.png"/><Relationship Id="rId15" Type="http://schemas.openxmlformats.org/officeDocument/2006/relationships/image" Target="../media/image152.png"/><Relationship Id="rId23" Type="http://schemas.openxmlformats.org/officeDocument/2006/relationships/image" Target="../media/image160.png"/><Relationship Id="rId28" Type="http://schemas.openxmlformats.org/officeDocument/2006/relationships/image" Target="../media/image165.png"/><Relationship Id="rId10" Type="http://schemas.openxmlformats.org/officeDocument/2006/relationships/image" Target="../media/image147.png"/><Relationship Id="rId19" Type="http://schemas.openxmlformats.org/officeDocument/2006/relationships/image" Target="../media/image156.png"/><Relationship Id="rId4" Type="http://schemas.openxmlformats.org/officeDocument/2006/relationships/image" Target="../media/image141.png"/><Relationship Id="rId9" Type="http://schemas.openxmlformats.org/officeDocument/2006/relationships/image" Target="../media/image146.png"/><Relationship Id="rId14" Type="http://schemas.openxmlformats.org/officeDocument/2006/relationships/image" Target="../media/image151.png"/><Relationship Id="rId22" Type="http://schemas.openxmlformats.org/officeDocument/2006/relationships/image" Target="../media/image159.png"/><Relationship Id="rId27" Type="http://schemas.openxmlformats.org/officeDocument/2006/relationships/image" Target="../media/image164.png"/></Relationships>
</file>

<file path=ppt/slides/_rels/slide56.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178.jfif"/><Relationship Id="rId18" Type="http://schemas.openxmlformats.org/officeDocument/2006/relationships/image" Target="../media/image183.png"/><Relationship Id="rId26" Type="http://schemas.openxmlformats.org/officeDocument/2006/relationships/image" Target="../media/image191.png"/><Relationship Id="rId3" Type="http://schemas.openxmlformats.org/officeDocument/2006/relationships/image" Target="../media/image168.png"/><Relationship Id="rId21" Type="http://schemas.openxmlformats.org/officeDocument/2006/relationships/image" Target="../media/image186.png"/><Relationship Id="rId7" Type="http://schemas.openxmlformats.org/officeDocument/2006/relationships/image" Target="../media/image172.png"/><Relationship Id="rId12" Type="http://schemas.openxmlformats.org/officeDocument/2006/relationships/image" Target="../media/image177.png"/><Relationship Id="rId17" Type="http://schemas.openxmlformats.org/officeDocument/2006/relationships/image" Target="../media/image182.jpeg"/><Relationship Id="rId25" Type="http://schemas.openxmlformats.org/officeDocument/2006/relationships/image" Target="../media/image190.png"/><Relationship Id="rId2" Type="http://schemas.openxmlformats.org/officeDocument/2006/relationships/image" Target="../media/image167.png"/><Relationship Id="rId16" Type="http://schemas.openxmlformats.org/officeDocument/2006/relationships/image" Target="../media/image181.png"/><Relationship Id="rId20" Type="http://schemas.openxmlformats.org/officeDocument/2006/relationships/image" Target="../media/image185.png"/><Relationship Id="rId1" Type="http://schemas.openxmlformats.org/officeDocument/2006/relationships/slideLayout" Target="../slideLayouts/slideLayout51.xml"/><Relationship Id="rId6" Type="http://schemas.openxmlformats.org/officeDocument/2006/relationships/image" Target="../media/image171.jpeg"/><Relationship Id="rId11" Type="http://schemas.openxmlformats.org/officeDocument/2006/relationships/image" Target="../media/image176.png"/><Relationship Id="rId24" Type="http://schemas.openxmlformats.org/officeDocument/2006/relationships/image" Target="../media/image189.png"/><Relationship Id="rId5" Type="http://schemas.openxmlformats.org/officeDocument/2006/relationships/image" Target="../media/image170.png"/><Relationship Id="rId15" Type="http://schemas.openxmlformats.org/officeDocument/2006/relationships/image" Target="../media/image180.png"/><Relationship Id="rId23" Type="http://schemas.openxmlformats.org/officeDocument/2006/relationships/image" Target="../media/image188.png"/><Relationship Id="rId28" Type="http://schemas.openxmlformats.org/officeDocument/2006/relationships/image" Target="../media/image166.png"/><Relationship Id="rId10" Type="http://schemas.openxmlformats.org/officeDocument/2006/relationships/image" Target="../media/image175.png"/><Relationship Id="rId19" Type="http://schemas.openxmlformats.org/officeDocument/2006/relationships/image" Target="../media/image184.png"/><Relationship Id="rId4" Type="http://schemas.openxmlformats.org/officeDocument/2006/relationships/image" Target="../media/image169.png"/><Relationship Id="rId9" Type="http://schemas.openxmlformats.org/officeDocument/2006/relationships/image" Target="../media/image174.png"/><Relationship Id="rId14" Type="http://schemas.openxmlformats.org/officeDocument/2006/relationships/image" Target="../media/image179.png"/><Relationship Id="rId22" Type="http://schemas.openxmlformats.org/officeDocument/2006/relationships/image" Target="../media/image187.png"/><Relationship Id="rId27" Type="http://schemas.openxmlformats.org/officeDocument/2006/relationships/image" Target="../media/image192.png"/></Relationships>
</file>

<file path=ppt/slides/_rels/slide57.xml.rels><?xml version="1.0" encoding="UTF-8" standalone="yes"?>
<Relationships xmlns="http://schemas.openxmlformats.org/package/2006/relationships"><Relationship Id="rId8" Type="http://schemas.openxmlformats.org/officeDocument/2006/relationships/image" Target="../media/image199.jpg"/><Relationship Id="rId13" Type="http://schemas.openxmlformats.org/officeDocument/2006/relationships/image" Target="../media/image204.png"/><Relationship Id="rId18" Type="http://schemas.openxmlformats.org/officeDocument/2006/relationships/image" Target="../media/image209.png"/><Relationship Id="rId26" Type="http://schemas.openxmlformats.org/officeDocument/2006/relationships/image" Target="../media/image217.png"/><Relationship Id="rId3" Type="http://schemas.openxmlformats.org/officeDocument/2006/relationships/image" Target="../media/image194.png"/><Relationship Id="rId21" Type="http://schemas.openxmlformats.org/officeDocument/2006/relationships/image" Target="../media/image212.png"/><Relationship Id="rId7" Type="http://schemas.openxmlformats.org/officeDocument/2006/relationships/image" Target="../media/image198.png"/><Relationship Id="rId12" Type="http://schemas.openxmlformats.org/officeDocument/2006/relationships/image" Target="../media/image203.png"/><Relationship Id="rId17" Type="http://schemas.openxmlformats.org/officeDocument/2006/relationships/image" Target="../media/image208.png"/><Relationship Id="rId25" Type="http://schemas.openxmlformats.org/officeDocument/2006/relationships/image" Target="../media/image216.png"/><Relationship Id="rId2" Type="http://schemas.openxmlformats.org/officeDocument/2006/relationships/image" Target="../media/image193.png"/><Relationship Id="rId16" Type="http://schemas.openxmlformats.org/officeDocument/2006/relationships/image" Target="../media/image207.png"/><Relationship Id="rId20" Type="http://schemas.openxmlformats.org/officeDocument/2006/relationships/image" Target="../media/image211.jpeg"/><Relationship Id="rId29" Type="http://schemas.openxmlformats.org/officeDocument/2006/relationships/image" Target="../media/image220.png"/><Relationship Id="rId1" Type="http://schemas.openxmlformats.org/officeDocument/2006/relationships/slideLayout" Target="../slideLayouts/slideLayout51.xml"/><Relationship Id="rId6" Type="http://schemas.openxmlformats.org/officeDocument/2006/relationships/image" Target="../media/image197.png"/><Relationship Id="rId11" Type="http://schemas.openxmlformats.org/officeDocument/2006/relationships/image" Target="../media/image202.png"/><Relationship Id="rId24" Type="http://schemas.openxmlformats.org/officeDocument/2006/relationships/image" Target="../media/image215.jpeg"/><Relationship Id="rId5" Type="http://schemas.openxmlformats.org/officeDocument/2006/relationships/image" Target="../media/image196.jpg"/><Relationship Id="rId15" Type="http://schemas.openxmlformats.org/officeDocument/2006/relationships/image" Target="../media/image206.png"/><Relationship Id="rId23" Type="http://schemas.openxmlformats.org/officeDocument/2006/relationships/image" Target="../media/image214.png"/><Relationship Id="rId28" Type="http://schemas.openxmlformats.org/officeDocument/2006/relationships/image" Target="../media/image219.png"/><Relationship Id="rId10" Type="http://schemas.openxmlformats.org/officeDocument/2006/relationships/image" Target="../media/image201.png"/><Relationship Id="rId19" Type="http://schemas.openxmlformats.org/officeDocument/2006/relationships/image" Target="../media/image210.png"/><Relationship Id="rId31" Type="http://schemas.openxmlformats.org/officeDocument/2006/relationships/image" Target="../media/image222.png"/><Relationship Id="rId4" Type="http://schemas.openxmlformats.org/officeDocument/2006/relationships/image" Target="../media/image195.png"/><Relationship Id="rId9" Type="http://schemas.openxmlformats.org/officeDocument/2006/relationships/image" Target="../media/image200.png"/><Relationship Id="rId14" Type="http://schemas.openxmlformats.org/officeDocument/2006/relationships/image" Target="../media/image205.jpeg"/><Relationship Id="rId22" Type="http://schemas.openxmlformats.org/officeDocument/2006/relationships/image" Target="../media/image213.jpeg"/><Relationship Id="rId27" Type="http://schemas.openxmlformats.org/officeDocument/2006/relationships/image" Target="../media/image218.png"/><Relationship Id="rId30" Type="http://schemas.openxmlformats.org/officeDocument/2006/relationships/image" Target="../media/image221.png"/></Relationships>
</file>

<file path=ppt/slides/_rels/slide58.xml.rels><?xml version="1.0" encoding="UTF-8" standalone="yes"?>
<Relationships xmlns="http://schemas.openxmlformats.org/package/2006/relationships"><Relationship Id="rId3" Type="http://schemas.openxmlformats.org/officeDocument/2006/relationships/image" Target="../media/image223.jp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1"/>
          <p:cNvPicPr preferRelativeResize="0"/>
          <p:nvPr/>
        </p:nvPicPr>
        <p:blipFill rotWithShape="1">
          <a:blip r:embed="rId3">
            <a:alphaModFix/>
          </a:blip>
          <a:srcRect l="9970" r="21635"/>
          <a:stretch/>
        </p:blipFill>
        <p:spPr>
          <a:xfrm>
            <a:off x="0" y="0"/>
            <a:ext cx="24377630" cy="11624261"/>
          </a:xfrm>
          <a:prstGeom prst="rect">
            <a:avLst/>
          </a:prstGeom>
          <a:noFill/>
          <a:ln>
            <a:noFill/>
          </a:ln>
        </p:spPr>
      </p:pic>
      <p:sp>
        <p:nvSpPr>
          <p:cNvPr id="191" name="Google Shape;191;p1"/>
          <p:cNvSpPr txBox="1"/>
          <p:nvPr/>
        </p:nvSpPr>
        <p:spPr>
          <a:xfrm>
            <a:off x="17868168" y="8528050"/>
            <a:ext cx="6509462" cy="127347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zh-TW" sz="8000" b="0" i="0" u="none" strike="noStrike" cap="none">
                <a:solidFill>
                  <a:schemeClr val="accent1"/>
                </a:solidFill>
                <a:latin typeface="Avenir"/>
                <a:ea typeface="Avenir"/>
                <a:cs typeface="Avenir"/>
                <a:sym typeface="Avenir"/>
              </a:rPr>
              <a:t>Introduction</a:t>
            </a:r>
            <a:endParaRPr/>
          </a:p>
        </p:txBody>
      </p:sp>
      <p:pic>
        <p:nvPicPr>
          <p:cNvPr id="192" name="Google Shape;192;p1"/>
          <p:cNvPicPr preferRelativeResize="0"/>
          <p:nvPr/>
        </p:nvPicPr>
        <p:blipFill rotWithShape="1">
          <a:blip r:embed="rId4">
            <a:alphaModFix/>
          </a:blip>
          <a:srcRect/>
          <a:stretch/>
        </p:blipFill>
        <p:spPr>
          <a:xfrm>
            <a:off x="4063392" y="5064935"/>
            <a:ext cx="14228498" cy="4736592"/>
          </a:xfrm>
          <a:prstGeom prst="rect">
            <a:avLst/>
          </a:prstGeom>
          <a:noFill/>
          <a:ln>
            <a:noFill/>
          </a:ln>
        </p:spPr>
      </p:pic>
      <p:sp>
        <p:nvSpPr>
          <p:cNvPr id="193" name="Google Shape;193;p1"/>
          <p:cNvSpPr/>
          <p:nvPr/>
        </p:nvSpPr>
        <p:spPr>
          <a:xfrm>
            <a:off x="-20" y="11624261"/>
            <a:ext cx="24377650" cy="209173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a:solidFill>
                <a:srgbClr val="FFFFFF"/>
              </a:solidFill>
              <a:latin typeface="Arial"/>
              <a:ea typeface="Arial"/>
              <a:cs typeface="Arial"/>
              <a:sym typeface="Arial"/>
            </a:endParaRPr>
          </a:p>
        </p:txBody>
      </p:sp>
      <p:grpSp>
        <p:nvGrpSpPr>
          <p:cNvPr id="194" name="Google Shape;194;p1"/>
          <p:cNvGrpSpPr/>
          <p:nvPr/>
        </p:nvGrpSpPr>
        <p:grpSpPr>
          <a:xfrm>
            <a:off x="7591647" y="11823406"/>
            <a:ext cx="10276521" cy="1623590"/>
            <a:chOff x="3929316" y="6117557"/>
            <a:chExt cx="3676735" cy="570839"/>
          </a:xfrm>
        </p:grpSpPr>
        <p:pic>
          <p:nvPicPr>
            <p:cNvPr id="195" name="Google Shape;195;p1"/>
            <p:cNvPicPr preferRelativeResize="0"/>
            <p:nvPr/>
          </p:nvPicPr>
          <p:blipFill rotWithShape="1">
            <a:blip r:embed="rId5">
              <a:alphaModFix/>
            </a:blip>
            <a:srcRect/>
            <a:stretch/>
          </p:blipFill>
          <p:spPr>
            <a:xfrm>
              <a:off x="3929316" y="6117557"/>
              <a:ext cx="572416" cy="570839"/>
            </a:xfrm>
            <a:prstGeom prst="rect">
              <a:avLst/>
            </a:prstGeom>
            <a:noFill/>
            <a:ln>
              <a:noFill/>
            </a:ln>
          </p:spPr>
        </p:pic>
        <p:sp>
          <p:nvSpPr>
            <p:cNvPr id="196" name="Google Shape;196;p1"/>
            <p:cNvSpPr txBox="1"/>
            <p:nvPr/>
          </p:nvSpPr>
          <p:spPr>
            <a:xfrm>
              <a:off x="4496445" y="6342123"/>
              <a:ext cx="3109606" cy="251271"/>
            </a:xfrm>
            <a:prstGeom prst="rect">
              <a:avLst/>
            </a:prstGeom>
            <a:noFill/>
            <a:ln>
              <a:noFill/>
            </a:ln>
          </p:spPr>
          <p:txBody>
            <a:bodyPr spcFirstLastPara="1" wrap="square" lIns="182825" tIns="91400" rIns="182825" bIns="91400" anchor="b" anchorCtr="0">
              <a:noAutofit/>
            </a:bodyPr>
            <a:lstStyle/>
            <a:p>
              <a:pPr marL="0" marR="0" lvl="0" indent="0" algn="ctr" rtl="0">
                <a:lnSpc>
                  <a:spcPct val="90000"/>
                </a:lnSpc>
                <a:spcBef>
                  <a:spcPts val="0"/>
                </a:spcBef>
                <a:spcAft>
                  <a:spcPts val="0"/>
                </a:spcAft>
                <a:buClr>
                  <a:schemeClr val="accent1"/>
                </a:buClr>
                <a:buSzPts val="3600"/>
                <a:buFont typeface="Arial"/>
                <a:buNone/>
              </a:pPr>
              <a:r>
                <a:rPr lang="zh-TW" sz="3600" b="0" i="0" u="none" strike="noStrike" cap="none" dirty="0">
                  <a:solidFill>
                    <a:schemeClr val="accent1"/>
                  </a:solidFill>
                  <a:latin typeface="Arial"/>
                  <a:ea typeface="Arial"/>
                  <a:cs typeface="Arial"/>
                  <a:sym typeface="Arial"/>
                </a:rPr>
                <a:t>United Digital Publications Ltd., Co.</a:t>
              </a:r>
              <a:r>
                <a:rPr lang="en-US" altLang="zh-TW" sz="3600" b="0" i="0" u="none" strike="noStrike" cap="none" dirty="0">
                  <a:solidFill>
                    <a:schemeClr val="accent1"/>
                  </a:solidFill>
                  <a:latin typeface="Arial"/>
                  <a:ea typeface="Arial"/>
                  <a:cs typeface="Arial"/>
                  <a:sym typeface="Arial"/>
                </a:rPr>
                <a:t>      </a:t>
              </a:r>
              <a:endParaRPr sz="3600" b="0" i="0" u="none" strike="noStrike" cap="none" dirty="0">
                <a:solidFill>
                  <a:schemeClr val="accent1"/>
                </a:solidFill>
                <a:latin typeface="Arial"/>
                <a:ea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
          <p:cNvSpPr txBox="1"/>
          <p:nvPr/>
        </p:nvSpPr>
        <p:spPr>
          <a:xfrm>
            <a:off x="5758492" y="5930727"/>
            <a:ext cx="16411638" cy="4304215"/>
          </a:xfrm>
          <a:prstGeom prst="rect">
            <a:avLst/>
          </a:prstGeom>
          <a:noFill/>
          <a:ln>
            <a:noFill/>
          </a:ln>
        </p:spPr>
        <p:txBody>
          <a:bodyPr spcFirstLastPara="1" wrap="square" lIns="91425" tIns="45700" rIns="91425" bIns="45700" anchor="t" anchorCtr="0">
            <a:spAutoFit/>
          </a:bodyPr>
          <a:lstStyle/>
          <a:p>
            <a:pPr lvl="0" algn="just">
              <a:lnSpc>
                <a:spcPct val="115000"/>
              </a:lnSpc>
            </a:pPr>
            <a:r>
              <a:rPr lang="en-US" altLang="zh-TW" sz="3400" dirty="0">
                <a:solidFill>
                  <a:schemeClr val="bg2">
                    <a:lumMod val="75000"/>
                    <a:lumOff val="25000"/>
                  </a:schemeClr>
                </a:solidFill>
              </a:rPr>
              <a:t>UDP’s logo reflects its vision: the blue ocean symbolizes Taiwan’s open and inclusive spirit, while the red pearl represents the refined treasures of Chinese scholarship and Asian studies. Since 1992, UDP has built a Taiwan-based brand committed to high-quality humanities and social sciences databases, driven by continuous innovation — including </a:t>
            </a:r>
            <a:r>
              <a:rPr lang="en-US" altLang="zh-TW" sz="3400" dirty="0">
                <a:solidFill>
                  <a:srgbClr val="002060"/>
                </a:solidFill>
              </a:rPr>
              <a:t>AI-powered semantic search</a:t>
            </a:r>
            <a:r>
              <a:rPr lang="en-US" altLang="zh-TW" sz="3400" dirty="0">
                <a:solidFill>
                  <a:schemeClr val="bg2">
                    <a:lumMod val="75000"/>
                    <a:lumOff val="25000"/>
                  </a:schemeClr>
                </a:solidFill>
              </a:rPr>
              <a:t>, </a:t>
            </a:r>
            <a:r>
              <a:rPr lang="en-US" altLang="zh-TW" sz="3400" dirty="0">
                <a:solidFill>
                  <a:srgbClr val="002060"/>
                </a:solidFill>
              </a:rPr>
              <a:t>multilingual translation and search </a:t>
            </a:r>
            <a:r>
              <a:rPr lang="en-US" altLang="zh-TW" sz="3400" dirty="0">
                <a:solidFill>
                  <a:schemeClr val="bg2">
                    <a:lumMod val="65000"/>
                    <a:lumOff val="35000"/>
                  </a:schemeClr>
                </a:solidFill>
              </a:rPr>
              <a:t>and</a:t>
            </a:r>
            <a:r>
              <a:rPr lang="en-US" altLang="zh-TW" sz="3400" dirty="0">
                <a:solidFill>
                  <a:schemeClr val="bg2">
                    <a:lumMod val="75000"/>
                    <a:lumOff val="25000"/>
                  </a:schemeClr>
                </a:solidFill>
              </a:rPr>
              <a:t> </a:t>
            </a:r>
            <a:r>
              <a:rPr lang="en-US" altLang="zh-TW" sz="3400" dirty="0">
                <a:solidFill>
                  <a:srgbClr val="002060"/>
                </a:solidFill>
              </a:rPr>
              <a:t>image-to-image search</a:t>
            </a:r>
            <a:r>
              <a:rPr lang="en-US" altLang="zh-TW" sz="3400" dirty="0">
                <a:solidFill>
                  <a:schemeClr val="bg2">
                    <a:lumMod val="75000"/>
                    <a:lumOff val="25000"/>
                  </a:schemeClr>
                </a:solidFill>
              </a:rPr>
              <a:t>, launched from 2023 to 2026 — redefining the digital research experience for Chinese-language scholars.</a:t>
            </a:r>
            <a:endParaRPr sz="3400" dirty="0">
              <a:solidFill>
                <a:schemeClr val="bg2">
                  <a:lumMod val="75000"/>
                  <a:lumOff val="25000"/>
                </a:schemeClr>
              </a:solidFill>
            </a:endParaRPr>
          </a:p>
        </p:txBody>
      </p:sp>
      <p:pic>
        <p:nvPicPr>
          <p:cNvPr id="203" name="Google Shape;203;p2"/>
          <p:cNvPicPr preferRelativeResize="0">
            <a:picLocks noGrp="1"/>
          </p:cNvPicPr>
          <p:nvPr>
            <p:ph type="pic" idx="2"/>
          </p:nvPr>
        </p:nvPicPr>
        <p:blipFill rotWithShape="1">
          <a:blip r:embed="rId3">
            <a:alphaModFix/>
          </a:blip>
          <a:srcRect t="20530" b="20529"/>
          <a:stretch/>
        </p:blipFill>
        <p:spPr>
          <a:xfrm>
            <a:off x="-148856" y="-19174"/>
            <a:ext cx="24377650" cy="5157788"/>
          </a:xfrm>
          <a:prstGeom prst="rect">
            <a:avLst/>
          </a:prstGeom>
          <a:solidFill>
            <a:srgbClr val="F2F2F2"/>
          </a:solidFill>
          <a:ln>
            <a:noFill/>
          </a:ln>
        </p:spPr>
      </p:pic>
      <p:sp>
        <p:nvSpPr>
          <p:cNvPr id="204" name="Google Shape;204;p2"/>
          <p:cNvSpPr txBox="1"/>
          <p:nvPr/>
        </p:nvSpPr>
        <p:spPr>
          <a:xfrm>
            <a:off x="6008914" y="-862149"/>
            <a:ext cx="18473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3600">
              <a:solidFill>
                <a:schemeClr val="dk1"/>
              </a:solidFill>
              <a:latin typeface="Lato Light"/>
              <a:ea typeface="Lato Light"/>
              <a:cs typeface="Lato Light"/>
              <a:sym typeface="Lato Light"/>
            </a:endParaRPr>
          </a:p>
        </p:txBody>
      </p:sp>
      <p:sp>
        <p:nvSpPr>
          <p:cNvPr id="205" name="Google Shape;205;p2"/>
          <p:cNvSpPr txBox="1"/>
          <p:nvPr/>
        </p:nvSpPr>
        <p:spPr>
          <a:xfrm>
            <a:off x="2068243" y="1428217"/>
            <a:ext cx="12392036" cy="200820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altLang="zh-TW" sz="5600" b="1" dirty="0">
                <a:solidFill>
                  <a:srgbClr val="FFDB69"/>
                </a:solidFill>
              </a:rPr>
              <a:t>          Unearthing the Treasures</a:t>
            </a:r>
          </a:p>
          <a:p>
            <a:pPr marL="0" marR="0" lvl="0" indent="0" rtl="0">
              <a:spcBef>
                <a:spcPts val="1500"/>
              </a:spcBef>
              <a:spcAft>
                <a:spcPts val="0"/>
              </a:spcAft>
              <a:buNone/>
            </a:pPr>
            <a:r>
              <a:rPr lang="en-US" altLang="zh-TW" sz="5600" b="1" dirty="0">
                <a:solidFill>
                  <a:srgbClr val="FFDB69"/>
                </a:solidFill>
              </a:rPr>
              <a:t>       in Chinese and Asian Studies</a:t>
            </a:r>
            <a:endParaRPr sz="5600" b="1" dirty="0">
              <a:solidFill>
                <a:srgbClr val="FFDB69"/>
              </a:solidFill>
              <a:latin typeface="Avenir"/>
              <a:ea typeface="Avenir"/>
              <a:cs typeface="Avenir"/>
              <a:sym typeface="Avenir"/>
            </a:endParaRPr>
          </a:p>
        </p:txBody>
      </p:sp>
      <p:pic>
        <p:nvPicPr>
          <p:cNvPr id="206" name="Google Shape;206;p2"/>
          <p:cNvPicPr preferRelativeResize="0"/>
          <p:nvPr/>
        </p:nvPicPr>
        <p:blipFill rotWithShape="1">
          <a:blip r:embed="rId4">
            <a:alphaModFix/>
          </a:blip>
          <a:srcRect/>
          <a:stretch/>
        </p:blipFill>
        <p:spPr>
          <a:xfrm>
            <a:off x="1094435" y="5633077"/>
            <a:ext cx="4037761" cy="4077476"/>
          </a:xfrm>
          <a:prstGeom prst="rect">
            <a:avLst/>
          </a:prstGeom>
          <a:noFill/>
          <a:ln>
            <a:noFill/>
          </a:ln>
        </p:spPr>
      </p:pic>
      <p:sp>
        <p:nvSpPr>
          <p:cNvPr id="207" name="Google Shape;207;p2"/>
          <p:cNvSpPr/>
          <p:nvPr/>
        </p:nvSpPr>
        <p:spPr>
          <a:xfrm>
            <a:off x="508422" y="11169056"/>
            <a:ext cx="3056400" cy="2427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Lato Light"/>
              <a:ea typeface="Lato Light"/>
              <a:cs typeface="Lato Light"/>
              <a:sym typeface="Lato Light"/>
            </a:endParaRPr>
          </a:p>
        </p:txBody>
      </p:sp>
      <p:grpSp>
        <p:nvGrpSpPr>
          <p:cNvPr id="208" name="Google Shape;208;p2"/>
          <p:cNvGrpSpPr/>
          <p:nvPr/>
        </p:nvGrpSpPr>
        <p:grpSpPr>
          <a:xfrm>
            <a:off x="1442156" y="11115875"/>
            <a:ext cx="22090036" cy="1900725"/>
            <a:chOff x="1776686" y="10201475"/>
            <a:chExt cx="22090036" cy="1900725"/>
          </a:xfrm>
        </p:grpSpPr>
        <p:grpSp>
          <p:nvGrpSpPr>
            <p:cNvPr id="209" name="Google Shape;209;p2"/>
            <p:cNvGrpSpPr/>
            <p:nvPr/>
          </p:nvGrpSpPr>
          <p:grpSpPr>
            <a:xfrm>
              <a:off x="1776686" y="10201475"/>
              <a:ext cx="22090036" cy="1900725"/>
              <a:chOff x="3178257" y="10866655"/>
              <a:chExt cx="21004583" cy="1900725"/>
            </a:xfrm>
          </p:grpSpPr>
          <p:grpSp>
            <p:nvGrpSpPr>
              <p:cNvPr id="210" name="Google Shape;210;p2"/>
              <p:cNvGrpSpPr/>
              <p:nvPr/>
            </p:nvGrpSpPr>
            <p:grpSpPr>
              <a:xfrm>
                <a:off x="3178257" y="10866655"/>
                <a:ext cx="7925400" cy="1851831"/>
                <a:chOff x="3178257" y="10866655"/>
                <a:chExt cx="7925400" cy="1851831"/>
              </a:xfrm>
            </p:grpSpPr>
            <p:grpSp>
              <p:nvGrpSpPr>
                <p:cNvPr id="211" name="Google Shape;211;p2"/>
                <p:cNvGrpSpPr/>
                <p:nvPr/>
              </p:nvGrpSpPr>
              <p:grpSpPr>
                <a:xfrm>
                  <a:off x="4034868" y="10866655"/>
                  <a:ext cx="6389832" cy="1323600"/>
                  <a:chOff x="3455144" y="10866655"/>
                  <a:chExt cx="6389832" cy="1323600"/>
                </a:xfrm>
              </p:grpSpPr>
              <p:sp>
                <p:nvSpPr>
                  <p:cNvPr id="212" name="Google Shape;212;p2"/>
                  <p:cNvSpPr/>
                  <p:nvPr/>
                </p:nvSpPr>
                <p:spPr>
                  <a:xfrm>
                    <a:off x="3455144" y="11010650"/>
                    <a:ext cx="855776" cy="900000"/>
                  </a:xfrm>
                  <a:custGeom>
                    <a:avLst/>
                    <a:gdLst/>
                    <a:ahLst/>
                    <a:cxnLst/>
                    <a:rect l="l" t="t"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rgbClr val="53585F"/>
                  </a:solidFill>
                  <a:ln>
                    <a:noFill/>
                  </a:ln>
                </p:spPr>
                <p:txBody>
                  <a:bodyPr spcFirstLastPara="1" wrap="square" lIns="38075" tIns="38075" rIns="38075" bIns="38075" anchor="ctr" anchorCtr="0">
                    <a:noAutofit/>
                  </a:bodyPr>
                  <a:lstStyle/>
                  <a:p>
                    <a:pPr marL="0" marR="0" lvl="0" indent="0" algn="ctr" rtl="0">
                      <a:spcBef>
                        <a:spcPts val="0"/>
                      </a:spcBef>
                      <a:spcAft>
                        <a:spcPts val="0"/>
                      </a:spcAft>
                      <a:buNone/>
                    </a:pPr>
                    <a:endParaRPr sz="2800">
                      <a:solidFill>
                        <a:srgbClr val="FFFFFF"/>
                      </a:solidFill>
                      <a:latin typeface="Avenir"/>
                      <a:ea typeface="Avenir"/>
                      <a:cs typeface="Avenir"/>
                      <a:sym typeface="Avenir"/>
                    </a:endParaRPr>
                  </a:p>
                </p:txBody>
              </p:sp>
              <p:sp>
                <p:nvSpPr>
                  <p:cNvPr id="213" name="Google Shape;213;p2"/>
                  <p:cNvSpPr txBox="1"/>
                  <p:nvPr/>
                </p:nvSpPr>
                <p:spPr>
                  <a:xfrm>
                    <a:off x="4187576" y="10866655"/>
                    <a:ext cx="5657400" cy="1323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8000" b="0" u="none" dirty="0">
                        <a:solidFill>
                          <a:srgbClr val="002060"/>
                        </a:solidFill>
                        <a:latin typeface="Avenir"/>
                        <a:ea typeface="Avenir"/>
                        <a:cs typeface="Avenir"/>
                        <a:sym typeface="Avenir"/>
                      </a:rPr>
                      <a:t>1,200</a:t>
                    </a:r>
                    <a:r>
                      <a:rPr lang="zh-TW" sz="4800" b="0" u="none" dirty="0">
                        <a:solidFill>
                          <a:srgbClr val="002060"/>
                        </a:solidFill>
                        <a:latin typeface="Avenir"/>
                        <a:ea typeface="Avenir"/>
                        <a:cs typeface="Avenir"/>
                        <a:sym typeface="Avenir"/>
                      </a:rPr>
                      <a:t>+ </a:t>
                    </a:r>
                    <a:r>
                      <a:rPr lang="zh-TW" sz="4000" b="0" u="none" dirty="0">
                        <a:solidFill>
                          <a:srgbClr val="002060"/>
                        </a:solidFill>
                        <a:latin typeface="Avenir"/>
                        <a:ea typeface="Avenir"/>
                        <a:cs typeface="Avenir"/>
                        <a:sym typeface="Avenir"/>
                      </a:rPr>
                      <a:t>Libraries</a:t>
                    </a:r>
                    <a:endParaRPr sz="8000" b="0" u="none" dirty="0">
                      <a:solidFill>
                        <a:srgbClr val="002060"/>
                      </a:solidFill>
                      <a:latin typeface="Avenir"/>
                      <a:ea typeface="Avenir"/>
                      <a:cs typeface="Avenir"/>
                      <a:sym typeface="Avenir"/>
                    </a:endParaRPr>
                  </a:p>
                </p:txBody>
              </p:sp>
            </p:grpSp>
            <p:sp>
              <p:nvSpPr>
                <p:cNvPr id="214" name="Google Shape;214;p2"/>
                <p:cNvSpPr txBox="1"/>
                <p:nvPr/>
              </p:nvSpPr>
              <p:spPr>
                <a:xfrm>
                  <a:off x="3178257" y="12133486"/>
                  <a:ext cx="79254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0" u="none" dirty="0">
                      <a:solidFill>
                        <a:srgbClr val="5F5F5F"/>
                      </a:solidFill>
                      <a:latin typeface="Avenir"/>
                      <a:ea typeface="Avenir"/>
                      <a:cs typeface="Avenir"/>
                      <a:sym typeface="Avenir"/>
                    </a:rPr>
                    <a:t>Universities, libraries, institutions</a:t>
                  </a:r>
                  <a:endParaRPr sz="3200" b="0" u="none" dirty="0">
                    <a:solidFill>
                      <a:srgbClr val="5F5F5F"/>
                    </a:solidFill>
                    <a:latin typeface="Avenir"/>
                    <a:ea typeface="Avenir"/>
                    <a:cs typeface="Avenir"/>
                    <a:sym typeface="Avenir"/>
                  </a:endParaRPr>
                </a:p>
              </p:txBody>
            </p:sp>
          </p:grpSp>
          <p:grpSp>
            <p:nvGrpSpPr>
              <p:cNvPr id="215" name="Google Shape;215;p2"/>
              <p:cNvGrpSpPr/>
              <p:nvPr/>
            </p:nvGrpSpPr>
            <p:grpSpPr>
              <a:xfrm>
                <a:off x="10339994" y="10866655"/>
                <a:ext cx="7283400" cy="1900725"/>
                <a:chOff x="10464196" y="10866655"/>
                <a:chExt cx="7283400" cy="1900725"/>
              </a:xfrm>
            </p:grpSpPr>
            <p:sp>
              <p:nvSpPr>
                <p:cNvPr id="216" name="Google Shape;216;p2"/>
                <p:cNvSpPr txBox="1"/>
                <p:nvPr/>
              </p:nvSpPr>
              <p:spPr>
                <a:xfrm>
                  <a:off x="10464196" y="12182380"/>
                  <a:ext cx="72834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0" u="none" dirty="0">
                      <a:solidFill>
                        <a:srgbClr val="5F5F5F"/>
                      </a:solidFill>
                      <a:latin typeface="Avenir"/>
                      <a:ea typeface="Avenir"/>
                      <a:cs typeface="Avenir"/>
                      <a:sym typeface="Avenir"/>
                    </a:rPr>
                    <a:t>Multilingual Databases (EN/RU/DE/ZH)</a:t>
                  </a:r>
                  <a:endParaRPr sz="3200" b="0" u="none" dirty="0">
                    <a:solidFill>
                      <a:srgbClr val="5F5F5F"/>
                    </a:solidFill>
                    <a:latin typeface="Avenir"/>
                    <a:ea typeface="Avenir"/>
                    <a:cs typeface="Avenir"/>
                    <a:sym typeface="Avenir"/>
                  </a:endParaRPr>
                </a:p>
              </p:txBody>
            </p:sp>
            <p:grpSp>
              <p:nvGrpSpPr>
                <p:cNvPr id="217" name="Google Shape;217;p2"/>
                <p:cNvGrpSpPr/>
                <p:nvPr/>
              </p:nvGrpSpPr>
              <p:grpSpPr>
                <a:xfrm>
                  <a:off x="11340169" y="10866655"/>
                  <a:ext cx="5798631" cy="1323600"/>
                  <a:chOff x="10824105" y="10866655"/>
                  <a:chExt cx="5798631" cy="1323600"/>
                </a:xfrm>
              </p:grpSpPr>
              <p:sp>
                <p:nvSpPr>
                  <p:cNvPr id="218" name="Google Shape;218;p2"/>
                  <p:cNvSpPr txBox="1"/>
                  <p:nvPr/>
                </p:nvSpPr>
                <p:spPr>
                  <a:xfrm>
                    <a:off x="11636136" y="10866655"/>
                    <a:ext cx="4986600" cy="1323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8000" b="0" u="none" dirty="0">
                        <a:solidFill>
                          <a:srgbClr val="002060"/>
                        </a:solidFill>
                        <a:latin typeface="Avenir"/>
                        <a:ea typeface="Avenir"/>
                        <a:cs typeface="Avenir"/>
                        <a:sym typeface="Avenir"/>
                      </a:rPr>
                      <a:t>6</a:t>
                    </a:r>
                    <a:r>
                      <a:rPr lang="zh-TW" sz="8000" b="0" u="none" dirty="0">
                        <a:solidFill>
                          <a:srgbClr val="002060"/>
                        </a:solidFill>
                        <a:latin typeface="Avenir"/>
                        <a:ea typeface="Avenir"/>
                        <a:cs typeface="Avenir"/>
                        <a:sym typeface="Avenir"/>
                      </a:rPr>
                      <a:t>0</a:t>
                    </a:r>
                    <a:r>
                      <a:rPr lang="zh-TW" sz="4800" b="0" u="none" dirty="0">
                        <a:solidFill>
                          <a:srgbClr val="002060"/>
                        </a:solidFill>
                        <a:latin typeface="Avenir"/>
                        <a:ea typeface="Avenir"/>
                        <a:cs typeface="Avenir"/>
                        <a:sym typeface="Avenir"/>
                      </a:rPr>
                      <a:t>+ </a:t>
                    </a:r>
                    <a:r>
                      <a:rPr lang="zh-TW" sz="4000" b="0" u="none" dirty="0">
                        <a:solidFill>
                          <a:srgbClr val="002060"/>
                        </a:solidFill>
                        <a:latin typeface="Avenir"/>
                        <a:ea typeface="Avenir"/>
                        <a:cs typeface="Avenir"/>
                        <a:sym typeface="Avenir"/>
                      </a:rPr>
                      <a:t>Languages</a:t>
                    </a:r>
                    <a:endParaRPr sz="4800" b="0" u="none" dirty="0">
                      <a:solidFill>
                        <a:srgbClr val="002060"/>
                      </a:solidFill>
                      <a:latin typeface="Avenir"/>
                      <a:ea typeface="Avenir"/>
                      <a:cs typeface="Avenir"/>
                      <a:sym typeface="Avenir"/>
                    </a:endParaRPr>
                  </a:p>
                </p:txBody>
              </p:sp>
              <p:sp>
                <p:nvSpPr>
                  <p:cNvPr id="219" name="Google Shape;219;p2"/>
                  <p:cNvSpPr/>
                  <p:nvPr/>
                </p:nvSpPr>
                <p:spPr>
                  <a:xfrm>
                    <a:off x="10824105" y="11010649"/>
                    <a:ext cx="855776" cy="900000"/>
                  </a:xfrm>
                  <a:custGeom>
                    <a:avLst/>
                    <a:gdLst/>
                    <a:ahLst/>
                    <a:cxnLst/>
                    <a:rect l="l" t="t"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rgbClr val="53585F"/>
                  </a:solidFill>
                  <a:ln>
                    <a:noFill/>
                  </a:ln>
                </p:spPr>
                <p:txBody>
                  <a:bodyPr spcFirstLastPara="1" wrap="square" lIns="38075" tIns="38075" rIns="38075" bIns="38075" anchor="ctr" anchorCtr="0">
                    <a:noAutofit/>
                  </a:bodyPr>
                  <a:lstStyle/>
                  <a:p>
                    <a:pPr marL="0" marR="0" lvl="0" indent="0" algn="ctr" rtl="0">
                      <a:spcBef>
                        <a:spcPts val="0"/>
                      </a:spcBef>
                      <a:spcAft>
                        <a:spcPts val="0"/>
                      </a:spcAft>
                      <a:buNone/>
                    </a:pPr>
                    <a:endParaRPr sz="2800">
                      <a:solidFill>
                        <a:srgbClr val="FFFFFF"/>
                      </a:solidFill>
                      <a:latin typeface="Avenir"/>
                      <a:ea typeface="Avenir"/>
                      <a:cs typeface="Avenir"/>
                      <a:sym typeface="Avenir"/>
                    </a:endParaRPr>
                  </a:p>
                </p:txBody>
              </p:sp>
            </p:grpSp>
          </p:grpSp>
          <p:grpSp>
            <p:nvGrpSpPr>
              <p:cNvPr id="220" name="Google Shape;220;p2"/>
              <p:cNvGrpSpPr/>
              <p:nvPr/>
            </p:nvGrpSpPr>
            <p:grpSpPr>
              <a:xfrm>
                <a:off x="17938940" y="10866655"/>
                <a:ext cx="6243900" cy="1891737"/>
                <a:chOff x="17938940" y="10866655"/>
                <a:chExt cx="6243900" cy="1891737"/>
              </a:xfrm>
            </p:grpSpPr>
            <p:sp>
              <p:nvSpPr>
                <p:cNvPr id="221" name="Google Shape;221;p2"/>
                <p:cNvSpPr txBox="1"/>
                <p:nvPr/>
              </p:nvSpPr>
              <p:spPr>
                <a:xfrm>
                  <a:off x="17938940" y="12173392"/>
                  <a:ext cx="62439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0" u="none" dirty="0">
                      <a:solidFill>
                        <a:srgbClr val="5F5F5F"/>
                      </a:solidFill>
                      <a:latin typeface="Avenir"/>
                      <a:ea typeface="Avenir"/>
                      <a:cs typeface="Avenir"/>
                      <a:sym typeface="Avenir"/>
                    </a:rPr>
                    <a:t>Full-text</a:t>
                  </a:r>
                  <a:r>
                    <a:rPr lang="en-US" altLang="zh-TW" sz="3200" b="0" u="none" dirty="0">
                      <a:solidFill>
                        <a:srgbClr val="5F5F5F"/>
                      </a:solidFill>
                      <a:latin typeface="Avenir"/>
                      <a:ea typeface="Avenir"/>
                      <a:cs typeface="Avenir"/>
                      <a:sym typeface="Avenir"/>
                    </a:rPr>
                    <a:t>-full-images </a:t>
                  </a:r>
                  <a:r>
                    <a:rPr lang="zh-TW" sz="3200" b="0" u="none" dirty="0">
                      <a:solidFill>
                        <a:srgbClr val="5F5F5F"/>
                      </a:solidFill>
                      <a:latin typeface="Avenir"/>
                      <a:ea typeface="Avenir"/>
                      <a:cs typeface="Avenir"/>
                      <a:sym typeface="Avenir"/>
                    </a:rPr>
                    <a:t> platform</a:t>
                  </a:r>
                  <a:endParaRPr sz="3200" b="0" u="none" dirty="0">
                    <a:solidFill>
                      <a:srgbClr val="5F5F5F"/>
                    </a:solidFill>
                    <a:latin typeface="Avenir"/>
                    <a:ea typeface="Avenir"/>
                    <a:cs typeface="Avenir"/>
                    <a:sym typeface="Avenir"/>
                  </a:endParaRPr>
                </a:p>
              </p:txBody>
            </p:sp>
            <p:sp>
              <p:nvSpPr>
                <p:cNvPr id="222" name="Google Shape;222;p2"/>
                <p:cNvSpPr txBox="1"/>
                <p:nvPr/>
              </p:nvSpPr>
              <p:spPr>
                <a:xfrm>
                  <a:off x="18232191" y="10866655"/>
                  <a:ext cx="5657400" cy="1323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8000" b="0" u="none" dirty="0">
                      <a:solidFill>
                        <a:srgbClr val="002060"/>
                      </a:solidFill>
                      <a:latin typeface="Avenir"/>
                      <a:ea typeface="Avenir"/>
                      <a:cs typeface="Avenir"/>
                      <a:sym typeface="Avenir"/>
                    </a:rPr>
                    <a:t>4.5</a:t>
                  </a:r>
                  <a:r>
                    <a:rPr lang="zh-TW" sz="4800" b="0" u="none" dirty="0">
                      <a:solidFill>
                        <a:srgbClr val="002060"/>
                      </a:solidFill>
                      <a:latin typeface="Avenir"/>
                      <a:ea typeface="Avenir"/>
                      <a:cs typeface="Avenir"/>
                      <a:sym typeface="Avenir"/>
                    </a:rPr>
                    <a:t> </a:t>
                  </a:r>
                  <a:r>
                    <a:rPr lang="zh-TW" sz="4000" b="0" u="none" dirty="0">
                      <a:solidFill>
                        <a:srgbClr val="002060"/>
                      </a:solidFill>
                      <a:latin typeface="Avenir"/>
                      <a:ea typeface="Avenir"/>
                      <a:cs typeface="Avenir"/>
                      <a:sym typeface="Avenir"/>
                    </a:rPr>
                    <a:t>Billion Characters</a:t>
                  </a:r>
                  <a:endParaRPr sz="9600" b="0" u="none" dirty="0">
                    <a:solidFill>
                      <a:srgbClr val="002060"/>
                    </a:solidFill>
                    <a:latin typeface="Avenir"/>
                    <a:ea typeface="Avenir"/>
                    <a:cs typeface="Avenir"/>
                    <a:sym typeface="Avenir"/>
                  </a:endParaRPr>
                </a:p>
              </p:txBody>
            </p:sp>
          </p:grpSp>
        </p:grpSp>
        <p:pic>
          <p:nvPicPr>
            <p:cNvPr id="223" name="Google Shape;223;p2" descr="放大鏡 以實心填滿"/>
            <p:cNvPicPr preferRelativeResize="0"/>
            <p:nvPr/>
          </p:nvPicPr>
          <p:blipFill rotWithShape="1">
            <a:blip r:embed="rId5">
              <a:alphaModFix/>
            </a:blip>
            <a:srcRect/>
            <a:stretch/>
          </p:blipFill>
          <p:spPr>
            <a:xfrm>
              <a:off x="16705762" y="10309469"/>
              <a:ext cx="972000" cy="972000"/>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cxnSp>
        <p:nvCxnSpPr>
          <p:cNvPr id="228" name="Google Shape;228;p3"/>
          <p:cNvCxnSpPr/>
          <p:nvPr/>
        </p:nvCxnSpPr>
        <p:spPr>
          <a:xfrm rot="10800000" flipH="1">
            <a:off x="1047480" y="6899275"/>
            <a:ext cx="21884640" cy="69275"/>
          </a:xfrm>
          <a:prstGeom prst="straightConnector1">
            <a:avLst/>
          </a:prstGeom>
          <a:noFill/>
          <a:ln w="31750" cap="flat" cmpd="sng">
            <a:solidFill>
              <a:srgbClr val="0070C0"/>
            </a:solidFill>
            <a:prstDash val="solid"/>
            <a:miter lim="800000"/>
            <a:headEnd type="none" w="sm" len="sm"/>
            <a:tailEnd type="triangle" w="med" len="med"/>
          </a:ln>
        </p:spPr>
      </p:cxnSp>
      <p:sp>
        <p:nvSpPr>
          <p:cNvPr id="229" name="Google Shape;229;p3"/>
          <p:cNvSpPr txBox="1"/>
          <p:nvPr/>
        </p:nvSpPr>
        <p:spPr>
          <a:xfrm>
            <a:off x="6379535" y="2631367"/>
            <a:ext cx="10870821"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altLang="zh-TW" sz="4400" dirty="0">
                <a:solidFill>
                  <a:schemeClr val="accent5"/>
                </a:solidFill>
              </a:rPr>
              <a:t>Explore the long river of culture</a:t>
            </a:r>
            <a:endParaRPr sz="3600" dirty="0">
              <a:solidFill>
                <a:schemeClr val="accent5"/>
              </a:solidFill>
              <a:latin typeface="Arial"/>
              <a:ea typeface="Arial"/>
              <a:cs typeface="Arial"/>
              <a:sym typeface="Arial"/>
            </a:endParaRPr>
          </a:p>
        </p:txBody>
      </p:sp>
      <p:grpSp>
        <p:nvGrpSpPr>
          <p:cNvPr id="230" name="Google Shape;230;p3"/>
          <p:cNvGrpSpPr/>
          <p:nvPr/>
        </p:nvGrpSpPr>
        <p:grpSpPr>
          <a:xfrm>
            <a:off x="1194527" y="5443538"/>
            <a:ext cx="5909158" cy="5403005"/>
            <a:chOff x="2209466" y="5443538"/>
            <a:chExt cx="5909158" cy="5403005"/>
          </a:xfrm>
        </p:grpSpPr>
        <p:sp>
          <p:nvSpPr>
            <p:cNvPr id="231" name="Google Shape;231;p3"/>
            <p:cNvSpPr/>
            <p:nvPr/>
          </p:nvSpPr>
          <p:spPr>
            <a:xfrm rot="10800000">
              <a:off x="4785522" y="6561138"/>
              <a:ext cx="338137" cy="338137"/>
            </a:xfrm>
            <a:prstGeom prst="triangle">
              <a:avLst>
                <a:gd name="adj" fmla="val 50000"/>
              </a:avLst>
            </a:prstGeom>
            <a:solidFill>
              <a:srgbClr val="0070C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2"/>
                </a:solidFill>
                <a:latin typeface="Arial"/>
                <a:ea typeface="Arial"/>
                <a:cs typeface="Arial"/>
                <a:sym typeface="Arial"/>
              </a:endParaRPr>
            </a:p>
          </p:txBody>
        </p:sp>
        <p:sp>
          <p:nvSpPr>
            <p:cNvPr id="232" name="Google Shape;232;p3"/>
            <p:cNvSpPr txBox="1"/>
            <p:nvPr/>
          </p:nvSpPr>
          <p:spPr>
            <a:xfrm>
              <a:off x="2209466" y="7332461"/>
              <a:ext cx="5428615"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600" b="1" dirty="0">
                  <a:solidFill>
                    <a:srgbClr val="595959"/>
                  </a:solidFill>
                  <a:latin typeface="Arial"/>
                  <a:ea typeface="Arial"/>
                  <a:cs typeface="Arial"/>
                  <a:sym typeface="Arial"/>
                </a:rPr>
                <a:t>C</a:t>
              </a:r>
              <a:r>
                <a:rPr lang="zh-TW" sz="3600" b="1" dirty="0">
                  <a:solidFill>
                    <a:srgbClr val="595959"/>
                  </a:solidFill>
                  <a:latin typeface="Arial"/>
                  <a:ea typeface="Arial"/>
                  <a:cs typeface="Arial"/>
                  <a:sym typeface="Arial"/>
                </a:rPr>
                <a:t>ooperat</a:t>
              </a:r>
              <a:r>
                <a:rPr lang="en-US" altLang="zh-TW" sz="3600" b="1" dirty="0">
                  <a:solidFill>
                    <a:srgbClr val="595959"/>
                  </a:solidFill>
                  <a:latin typeface="Arial"/>
                  <a:ea typeface="Arial"/>
                  <a:cs typeface="Arial"/>
                  <a:sym typeface="Arial"/>
                </a:rPr>
                <a:t>ed with Sinica</a:t>
              </a:r>
              <a:endParaRPr dirty="0"/>
            </a:p>
          </p:txBody>
        </p:sp>
        <p:sp>
          <p:nvSpPr>
            <p:cNvPr id="233" name="Google Shape;233;p3"/>
            <p:cNvSpPr txBox="1"/>
            <p:nvPr/>
          </p:nvSpPr>
          <p:spPr>
            <a:xfrm>
              <a:off x="2209466" y="8237921"/>
              <a:ext cx="5909158" cy="2608622"/>
            </a:xfrm>
            <a:prstGeom prst="rect">
              <a:avLst/>
            </a:prstGeom>
            <a:noFill/>
            <a:ln>
              <a:noFill/>
            </a:ln>
          </p:spPr>
          <p:txBody>
            <a:bodyPr spcFirstLastPara="1" wrap="square" lIns="91425" tIns="45700" rIns="91425" bIns="45700" anchor="t" anchorCtr="0">
              <a:spAutoFit/>
            </a:bodyPr>
            <a:lstStyle/>
            <a:p>
              <a:pPr marL="0" marR="0" lvl="0" indent="0" rtl="0">
                <a:lnSpc>
                  <a:spcPct val="146428"/>
                </a:lnSpc>
                <a:spcBef>
                  <a:spcPts val="0"/>
                </a:spcBef>
                <a:spcAft>
                  <a:spcPts val="0"/>
                </a:spcAft>
                <a:buNone/>
              </a:pPr>
              <a:r>
                <a:rPr lang="zh-TW" sz="2800" dirty="0">
                  <a:solidFill>
                    <a:srgbClr val="595959"/>
                  </a:solidFill>
                  <a:latin typeface="Arial"/>
                  <a:ea typeface="Arial"/>
                  <a:cs typeface="Arial"/>
                  <a:sym typeface="Arial"/>
                </a:rPr>
                <a:t>UDP collaborated with Academia Sinica to build up the sole full-text and full-image databases</a:t>
              </a:r>
              <a:r>
                <a:rPr lang="en-US" altLang="zh-TW" sz="2800" dirty="0">
                  <a:solidFill>
                    <a:srgbClr val="595959"/>
                  </a:solidFill>
                  <a:latin typeface="Arial"/>
                  <a:ea typeface="Arial"/>
                  <a:cs typeface="Arial"/>
                  <a:sym typeface="Arial"/>
                </a:rPr>
                <a:t> of their kind</a:t>
              </a:r>
              <a:r>
                <a:rPr lang="zh-TW" sz="2800" dirty="0">
                  <a:solidFill>
                    <a:srgbClr val="595959"/>
                  </a:solidFill>
                  <a:latin typeface="Arial"/>
                  <a:ea typeface="Arial"/>
                  <a:cs typeface="Arial"/>
                  <a:sym typeface="Arial"/>
                </a:rPr>
                <a:t>.</a:t>
              </a:r>
              <a:endParaRPr sz="2800" dirty="0">
                <a:solidFill>
                  <a:srgbClr val="595959"/>
                </a:solidFill>
                <a:latin typeface="Arial"/>
                <a:ea typeface="Arial"/>
                <a:cs typeface="Arial"/>
                <a:sym typeface="Arial"/>
              </a:endParaRPr>
            </a:p>
          </p:txBody>
        </p:sp>
        <p:sp>
          <p:nvSpPr>
            <p:cNvPr id="234" name="Google Shape;234;p3"/>
            <p:cNvSpPr txBox="1"/>
            <p:nvPr/>
          </p:nvSpPr>
          <p:spPr>
            <a:xfrm>
              <a:off x="4147318" y="5443538"/>
              <a:ext cx="1614545"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800">
                  <a:solidFill>
                    <a:schemeClr val="dk2"/>
                  </a:solidFill>
                  <a:latin typeface="Arial"/>
                  <a:ea typeface="Arial"/>
                  <a:cs typeface="Arial"/>
                  <a:sym typeface="Arial"/>
                </a:rPr>
                <a:t>2009</a:t>
              </a:r>
              <a:endParaRPr/>
            </a:p>
          </p:txBody>
        </p:sp>
      </p:grpSp>
      <p:grpSp>
        <p:nvGrpSpPr>
          <p:cNvPr id="235" name="Google Shape;235;p3"/>
          <p:cNvGrpSpPr/>
          <p:nvPr/>
        </p:nvGrpSpPr>
        <p:grpSpPr>
          <a:xfrm>
            <a:off x="7238010" y="5375008"/>
            <a:ext cx="5075608" cy="6094116"/>
            <a:chOff x="8112351" y="5443538"/>
            <a:chExt cx="5075608" cy="6094116"/>
          </a:xfrm>
        </p:grpSpPr>
        <p:sp>
          <p:nvSpPr>
            <p:cNvPr id="236" name="Google Shape;236;p3"/>
            <p:cNvSpPr/>
            <p:nvPr/>
          </p:nvSpPr>
          <p:spPr>
            <a:xfrm rot="10800000">
              <a:off x="9826626" y="6561138"/>
              <a:ext cx="336550" cy="338137"/>
            </a:xfrm>
            <a:prstGeom prst="triangle">
              <a:avLst>
                <a:gd name="adj" fmla="val 50000"/>
              </a:avLst>
            </a:prstGeom>
            <a:solidFill>
              <a:srgbClr val="0070C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2"/>
                </a:solidFill>
                <a:latin typeface="Arial"/>
                <a:ea typeface="Arial"/>
                <a:cs typeface="Arial"/>
                <a:sym typeface="Arial"/>
              </a:endParaRPr>
            </a:p>
          </p:txBody>
        </p:sp>
        <p:sp>
          <p:nvSpPr>
            <p:cNvPr id="237" name="Google Shape;237;p3"/>
            <p:cNvSpPr txBox="1"/>
            <p:nvPr/>
          </p:nvSpPr>
          <p:spPr>
            <a:xfrm>
              <a:off x="8112351" y="7352063"/>
              <a:ext cx="4486877"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600" b="1" dirty="0">
                  <a:solidFill>
                    <a:srgbClr val="595959"/>
                  </a:solidFill>
                  <a:latin typeface="Arial"/>
                  <a:ea typeface="Arial"/>
                  <a:cs typeface="Arial"/>
                  <a:sym typeface="Arial"/>
                </a:rPr>
                <a:t>Government</a:t>
              </a:r>
              <a:r>
                <a:rPr lang="zh-TW" sz="3600" b="1" dirty="0">
                  <a:solidFill>
                    <a:srgbClr val="595959"/>
                  </a:solidFill>
                  <a:latin typeface="Arial"/>
                  <a:ea typeface="Arial"/>
                  <a:cs typeface="Arial"/>
                  <a:sym typeface="Arial"/>
                </a:rPr>
                <a:t> </a:t>
              </a:r>
              <a:r>
                <a:rPr lang="en-US" altLang="zh-TW" sz="3600" b="1" dirty="0">
                  <a:solidFill>
                    <a:srgbClr val="595959"/>
                  </a:solidFill>
                  <a:latin typeface="Arial"/>
                  <a:ea typeface="Arial"/>
                  <a:cs typeface="Arial"/>
                  <a:sym typeface="Arial"/>
                </a:rPr>
                <a:t>grant</a:t>
              </a:r>
              <a:r>
                <a:rPr lang="zh-TW" sz="3600" b="1" dirty="0">
                  <a:solidFill>
                    <a:srgbClr val="595959"/>
                  </a:solidFill>
                  <a:latin typeface="Arial"/>
                  <a:ea typeface="Arial"/>
                  <a:cs typeface="Arial"/>
                  <a:sym typeface="Arial"/>
                </a:rPr>
                <a:t>s</a:t>
              </a:r>
              <a:endParaRPr sz="3600" b="1" dirty="0">
                <a:solidFill>
                  <a:srgbClr val="595959"/>
                </a:solidFill>
                <a:latin typeface="Arial"/>
                <a:ea typeface="Arial"/>
                <a:cs typeface="Arial"/>
                <a:sym typeface="Arial"/>
              </a:endParaRPr>
            </a:p>
          </p:txBody>
        </p:sp>
        <p:sp>
          <p:nvSpPr>
            <p:cNvPr id="238" name="Google Shape;238;p3"/>
            <p:cNvSpPr txBox="1"/>
            <p:nvPr/>
          </p:nvSpPr>
          <p:spPr>
            <a:xfrm>
              <a:off x="8183143" y="8299949"/>
              <a:ext cx="5004816" cy="3237705"/>
            </a:xfrm>
            <a:prstGeom prst="rect">
              <a:avLst/>
            </a:prstGeom>
            <a:noFill/>
            <a:ln>
              <a:noFill/>
            </a:ln>
          </p:spPr>
          <p:txBody>
            <a:bodyPr spcFirstLastPara="1" wrap="square" lIns="91425" tIns="45700" rIns="91425" bIns="45700" anchor="t" anchorCtr="0">
              <a:spAutoFit/>
            </a:bodyPr>
            <a:lstStyle/>
            <a:p>
              <a:pPr lvl="0">
                <a:lnSpc>
                  <a:spcPct val="146428"/>
                </a:lnSpc>
              </a:pPr>
              <a:r>
                <a:rPr lang="en-US" altLang="zh-TW" sz="2800" dirty="0">
                  <a:solidFill>
                    <a:schemeClr val="bg2">
                      <a:lumMod val="65000"/>
                      <a:lumOff val="35000"/>
                    </a:schemeClr>
                  </a:solidFill>
                </a:rPr>
                <a:t>UDP has been awarded two competitive grants from the Taiwanese government in recognition of its innovative services.</a:t>
              </a:r>
              <a:endParaRPr sz="2800" dirty="0">
                <a:solidFill>
                  <a:schemeClr val="bg2">
                    <a:lumMod val="65000"/>
                    <a:lumOff val="35000"/>
                  </a:schemeClr>
                </a:solidFill>
                <a:latin typeface="Arial"/>
                <a:ea typeface="Arial"/>
                <a:cs typeface="Arial"/>
                <a:sym typeface="Arial"/>
              </a:endParaRPr>
            </a:p>
          </p:txBody>
        </p:sp>
        <p:sp>
          <p:nvSpPr>
            <p:cNvPr id="239" name="Google Shape;239;p3"/>
            <p:cNvSpPr txBox="1"/>
            <p:nvPr/>
          </p:nvSpPr>
          <p:spPr>
            <a:xfrm>
              <a:off x="9206128" y="5443538"/>
              <a:ext cx="15775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800">
                  <a:solidFill>
                    <a:schemeClr val="dk2"/>
                  </a:solidFill>
                  <a:latin typeface="Arial"/>
                  <a:ea typeface="Arial"/>
                  <a:cs typeface="Arial"/>
                  <a:sym typeface="Arial"/>
                </a:rPr>
                <a:t>2011</a:t>
              </a:r>
              <a:endParaRPr/>
            </a:p>
          </p:txBody>
        </p:sp>
      </p:grpSp>
      <p:grpSp>
        <p:nvGrpSpPr>
          <p:cNvPr id="240" name="Google Shape;240;p3"/>
          <p:cNvGrpSpPr/>
          <p:nvPr/>
        </p:nvGrpSpPr>
        <p:grpSpPr>
          <a:xfrm>
            <a:off x="12389664" y="5443538"/>
            <a:ext cx="5543288" cy="4795765"/>
            <a:chOff x="12540745" y="5443538"/>
            <a:chExt cx="5543288" cy="4795765"/>
          </a:xfrm>
        </p:grpSpPr>
        <p:sp>
          <p:nvSpPr>
            <p:cNvPr id="241" name="Google Shape;241;p3"/>
            <p:cNvSpPr/>
            <p:nvPr/>
          </p:nvSpPr>
          <p:spPr>
            <a:xfrm rot="10800000">
              <a:off x="15033629" y="6561138"/>
              <a:ext cx="338138" cy="338137"/>
            </a:xfrm>
            <a:prstGeom prst="triangle">
              <a:avLst>
                <a:gd name="adj" fmla="val 50000"/>
              </a:avLst>
            </a:prstGeom>
            <a:solidFill>
              <a:srgbClr val="0070C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2"/>
                </a:solidFill>
                <a:latin typeface="Arial"/>
                <a:ea typeface="Arial"/>
                <a:cs typeface="Arial"/>
                <a:sym typeface="Arial"/>
              </a:endParaRPr>
            </a:p>
          </p:txBody>
        </p:sp>
        <p:sp>
          <p:nvSpPr>
            <p:cNvPr id="242" name="Google Shape;242;p3"/>
            <p:cNvSpPr txBox="1"/>
            <p:nvPr/>
          </p:nvSpPr>
          <p:spPr>
            <a:xfrm>
              <a:off x="12540745" y="7288213"/>
              <a:ext cx="532389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b="1">
                  <a:solidFill>
                    <a:srgbClr val="595959"/>
                  </a:solidFill>
                  <a:latin typeface="Arial"/>
                  <a:ea typeface="Arial"/>
                  <a:cs typeface="Arial"/>
                  <a:sym typeface="Arial"/>
                </a:rPr>
                <a:t>TAC platform launched</a:t>
              </a:r>
              <a:endParaRPr/>
            </a:p>
          </p:txBody>
        </p:sp>
        <p:sp>
          <p:nvSpPr>
            <p:cNvPr id="243" name="Google Shape;243;p3"/>
            <p:cNvSpPr txBox="1"/>
            <p:nvPr/>
          </p:nvSpPr>
          <p:spPr>
            <a:xfrm>
              <a:off x="12568518" y="8259763"/>
              <a:ext cx="5515515" cy="1979540"/>
            </a:xfrm>
            <a:prstGeom prst="rect">
              <a:avLst/>
            </a:prstGeom>
            <a:noFill/>
            <a:ln>
              <a:noFill/>
            </a:ln>
          </p:spPr>
          <p:txBody>
            <a:bodyPr spcFirstLastPara="1" wrap="square" lIns="91425" tIns="45700" rIns="91425" bIns="45700" anchor="t" anchorCtr="0">
              <a:spAutoFit/>
            </a:bodyPr>
            <a:lstStyle/>
            <a:p>
              <a:pPr marL="0" marR="0" lvl="0" indent="0" rtl="0">
                <a:lnSpc>
                  <a:spcPct val="146428"/>
                </a:lnSpc>
                <a:spcBef>
                  <a:spcPts val="0"/>
                </a:spcBef>
                <a:spcAft>
                  <a:spcPts val="0"/>
                </a:spcAft>
                <a:buNone/>
              </a:pPr>
              <a:r>
                <a:rPr lang="zh-TW" sz="2800" dirty="0">
                  <a:solidFill>
                    <a:srgbClr val="595959"/>
                  </a:solidFill>
                  <a:latin typeface="Arial"/>
                  <a:ea typeface="Arial"/>
                  <a:cs typeface="Arial"/>
                  <a:sym typeface="Arial"/>
                </a:rPr>
                <a:t>The platform integrates 1</a:t>
              </a:r>
              <a:r>
                <a:rPr lang="en-US" altLang="zh-TW" sz="2800" dirty="0">
                  <a:solidFill>
                    <a:srgbClr val="595959"/>
                  </a:solidFill>
                  <a:latin typeface="Arial"/>
                  <a:ea typeface="Arial"/>
                  <a:cs typeface="Arial"/>
                  <a:sym typeface="Arial"/>
                </a:rPr>
                <a:t>2</a:t>
              </a:r>
              <a:r>
                <a:rPr lang="zh-TW" sz="2800" dirty="0">
                  <a:solidFill>
                    <a:srgbClr val="595959"/>
                  </a:solidFill>
                  <a:latin typeface="Arial"/>
                  <a:ea typeface="Arial"/>
                  <a:cs typeface="Arial"/>
                  <a:sym typeface="Arial"/>
                </a:rPr>
                <a:t> crucial databases, </a:t>
              </a:r>
              <a:r>
                <a:rPr lang="en-US" altLang="zh-TW" sz="2800" dirty="0">
                  <a:solidFill>
                    <a:srgbClr val="595959"/>
                  </a:solidFill>
                  <a:latin typeface="Arial"/>
                  <a:ea typeface="Arial"/>
                  <a:cs typeface="Arial"/>
                  <a:sym typeface="Arial"/>
                </a:rPr>
                <a:t>4.5</a:t>
              </a:r>
              <a:r>
                <a:rPr lang="zh-TW" sz="2800" dirty="0">
                  <a:solidFill>
                    <a:srgbClr val="595959"/>
                  </a:solidFill>
                  <a:latin typeface="Arial"/>
                  <a:ea typeface="Arial"/>
                  <a:cs typeface="Arial"/>
                  <a:sym typeface="Arial"/>
                </a:rPr>
                <a:t> billion characters, </a:t>
              </a:r>
              <a:r>
                <a:rPr lang="en-US" altLang="zh-TW" sz="2800" dirty="0">
                  <a:solidFill>
                    <a:srgbClr val="595959"/>
                  </a:solidFill>
                  <a:latin typeface="Arial"/>
                  <a:ea typeface="Arial"/>
                  <a:cs typeface="Arial"/>
                  <a:sym typeface="Arial"/>
                </a:rPr>
                <a:t>and 37</a:t>
              </a:r>
              <a:r>
                <a:rPr lang="zh-TW" sz="2800" dirty="0">
                  <a:solidFill>
                    <a:srgbClr val="595959"/>
                  </a:solidFill>
                  <a:latin typeface="Arial"/>
                  <a:ea typeface="Arial"/>
                  <a:cs typeface="Arial"/>
                  <a:sym typeface="Arial"/>
                </a:rPr>
                <a:t>0,000 dissertations.</a:t>
              </a:r>
              <a:endParaRPr sz="2800" dirty="0">
                <a:solidFill>
                  <a:srgbClr val="595959"/>
                </a:solidFill>
                <a:latin typeface="Arial"/>
                <a:ea typeface="Arial"/>
                <a:cs typeface="Arial"/>
                <a:sym typeface="Arial"/>
              </a:endParaRPr>
            </a:p>
          </p:txBody>
        </p:sp>
        <p:sp>
          <p:nvSpPr>
            <p:cNvPr id="244" name="Google Shape;244;p3"/>
            <p:cNvSpPr txBox="1"/>
            <p:nvPr/>
          </p:nvSpPr>
          <p:spPr>
            <a:xfrm>
              <a:off x="13026461" y="5443538"/>
              <a:ext cx="4352475"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800">
                  <a:solidFill>
                    <a:schemeClr val="dk2"/>
                  </a:solidFill>
                  <a:latin typeface="Arial"/>
                  <a:ea typeface="Arial"/>
                  <a:cs typeface="Arial"/>
                  <a:sym typeface="Arial"/>
                </a:rPr>
                <a:t>2015－2019</a:t>
              </a:r>
              <a:endParaRPr/>
            </a:p>
          </p:txBody>
        </p:sp>
      </p:grpSp>
      <p:grpSp>
        <p:nvGrpSpPr>
          <p:cNvPr id="245" name="Google Shape;245;p3"/>
          <p:cNvGrpSpPr/>
          <p:nvPr/>
        </p:nvGrpSpPr>
        <p:grpSpPr>
          <a:xfrm>
            <a:off x="18028222" y="5443538"/>
            <a:ext cx="5452742" cy="4795765"/>
            <a:chOff x="17684549" y="5443538"/>
            <a:chExt cx="5452742" cy="4795765"/>
          </a:xfrm>
        </p:grpSpPr>
        <p:sp>
          <p:nvSpPr>
            <p:cNvPr id="246" name="Google Shape;246;p3"/>
            <p:cNvSpPr/>
            <p:nvPr/>
          </p:nvSpPr>
          <p:spPr>
            <a:xfrm rot="10800000">
              <a:off x="20183476" y="6561138"/>
              <a:ext cx="336550" cy="338137"/>
            </a:xfrm>
            <a:prstGeom prst="triangle">
              <a:avLst>
                <a:gd name="adj" fmla="val 50000"/>
              </a:avLst>
            </a:prstGeom>
            <a:solidFill>
              <a:srgbClr val="0070C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2"/>
                </a:solidFill>
                <a:latin typeface="Arial"/>
                <a:ea typeface="Arial"/>
                <a:cs typeface="Arial"/>
                <a:sym typeface="Arial"/>
              </a:endParaRPr>
            </a:p>
          </p:txBody>
        </p:sp>
        <p:sp>
          <p:nvSpPr>
            <p:cNvPr id="247" name="Google Shape;247;p3"/>
            <p:cNvSpPr txBox="1"/>
            <p:nvPr/>
          </p:nvSpPr>
          <p:spPr>
            <a:xfrm>
              <a:off x="17708677" y="7237411"/>
              <a:ext cx="5428614" cy="11387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400" b="1" dirty="0">
                  <a:solidFill>
                    <a:srgbClr val="595959"/>
                  </a:solidFill>
                  <a:latin typeface="Arial"/>
                  <a:ea typeface="Arial"/>
                  <a:cs typeface="Arial"/>
                  <a:sym typeface="Arial"/>
                </a:rPr>
                <a:t>Authorized by National </a:t>
              </a:r>
              <a:r>
                <a:rPr lang="zh-TW" sz="3400" b="1" dirty="0">
                  <a:solidFill>
                    <a:srgbClr val="595959"/>
                  </a:solidFill>
                  <a:latin typeface="Arial"/>
                  <a:ea typeface="Arial"/>
                  <a:cs typeface="Arial"/>
                  <a:sym typeface="Arial"/>
                </a:rPr>
                <a:t>Palace Museum</a:t>
              </a:r>
              <a:endParaRPr sz="3400" dirty="0"/>
            </a:p>
          </p:txBody>
        </p:sp>
        <p:sp>
          <p:nvSpPr>
            <p:cNvPr id="248" name="Google Shape;248;p3"/>
            <p:cNvSpPr txBox="1"/>
            <p:nvPr/>
          </p:nvSpPr>
          <p:spPr>
            <a:xfrm>
              <a:off x="18057496" y="8259763"/>
              <a:ext cx="4730976" cy="1979540"/>
            </a:xfrm>
            <a:prstGeom prst="rect">
              <a:avLst/>
            </a:prstGeom>
            <a:noFill/>
            <a:ln>
              <a:noFill/>
            </a:ln>
          </p:spPr>
          <p:txBody>
            <a:bodyPr spcFirstLastPara="1" wrap="square" lIns="91425" tIns="45700" rIns="91425" bIns="45700" anchor="t" anchorCtr="0">
              <a:spAutoFit/>
            </a:bodyPr>
            <a:lstStyle/>
            <a:p>
              <a:pPr marL="0" marR="0" lvl="0" indent="0" rtl="0">
                <a:lnSpc>
                  <a:spcPct val="146428"/>
                </a:lnSpc>
                <a:spcBef>
                  <a:spcPts val="0"/>
                </a:spcBef>
                <a:spcAft>
                  <a:spcPts val="0"/>
                </a:spcAft>
                <a:buNone/>
              </a:pPr>
              <a:r>
                <a:rPr lang="en-US" altLang="zh-TW" sz="2800" dirty="0">
                  <a:solidFill>
                    <a:srgbClr val="595959"/>
                  </a:solidFill>
                  <a:latin typeface="Arial"/>
                  <a:ea typeface="Arial"/>
                  <a:cs typeface="Arial"/>
                  <a:sym typeface="Arial"/>
                </a:rPr>
                <a:t>P</a:t>
              </a:r>
              <a:r>
                <a:rPr lang="zh-TW" sz="2800" dirty="0">
                  <a:solidFill>
                    <a:srgbClr val="595959"/>
                  </a:solidFill>
                  <a:latin typeface="Arial"/>
                  <a:ea typeface="Arial"/>
                  <a:cs typeface="Arial"/>
                  <a:sym typeface="Arial"/>
                </a:rPr>
                <a:t>roduce</a:t>
              </a:r>
              <a:r>
                <a:rPr lang="en-US" altLang="zh-TW" sz="2800" dirty="0">
                  <a:solidFill>
                    <a:srgbClr val="595959"/>
                  </a:solidFill>
                  <a:latin typeface="Arial"/>
                  <a:ea typeface="Arial"/>
                  <a:cs typeface="Arial"/>
                  <a:sym typeface="Arial"/>
                </a:rPr>
                <a:t>d</a:t>
              </a:r>
              <a:r>
                <a:rPr lang="zh-TW" sz="2800" dirty="0">
                  <a:solidFill>
                    <a:srgbClr val="595959"/>
                  </a:solidFill>
                  <a:latin typeface="Arial"/>
                  <a:ea typeface="Arial"/>
                  <a:cs typeface="Arial"/>
                  <a:sym typeface="Arial"/>
                </a:rPr>
                <a:t> “National Palace Museum Journals</a:t>
              </a:r>
              <a:r>
                <a:rPr lang="en-US" altLang="zh-TW" sz="2800" dirty="0">
                  <a:solidFill>
                    <a:srgbClr val="595959"/>
                  </a:solidFill>
                  <a:latin typeface="Arial"/>
                  <a:ea typeface="Arial"/>
                  <a:cs typeface="Arial"/>
                  <a:sym typeface="Arial"/>
                </a:rPr>
                <a:t>  Digital  Archive.</a:t>
              </a:r>
              <a:endParaRPr dirty="0"/>
            </a:p>
          </p:txBody>
        </p:sp>
        <p:sp>
          <p:nvSpPr>
            <p:cNvPr id="249" name="Google Shape;249;p3"/>
            <p:cNvSpPr txBox="1"/>
            <p:nvPr/>
          </p:nvSpPr>
          <p:spPr>
            <a:xfrm>
              <a:off x="17684549" y="5443538"/>
              <a:ext cx="533441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800">
                  <a:solidFill>
                    <a:schemeClr val="dk2"/>
                  </a:solidFill>
                  <a:latin typeface="Arial"/>
                  <a:ea typeface="Arial"/>
                  <a:cs typeface="Arial"/>
                  <a:sym typeface="Arial"/>
                </a:rPr>
                <a:t>2020－present</a:t>
              </a:r>
              <a:endParaRPr sz="4800">
                <a:solidFill>
                  <a:schemeClr val="dk2"/>
                </a:solidFill>
                <a:latin typeface="Arial"/>
                <a:ea typeface="Arial"/>
                <a:cs typeface="Arial"/>
                <a:sym typeface="Arial"/>
              </a:endParaRPr>
            </a:p>
          </p:txBody>
        </p:sp>
      </p:grpSp>
      <p:sp>
        <p:nvSpPr>
          <p:cNvPr id="250" name="Google Shape;250;p3"/>
          <p:cNvSpPr txBox="1"/>
          <p:nvPr/>
        </p:nvSpPr>
        <p:spPr>
          <a:xfrm>
            <a:off x="8331787" y="1153268"/>
            <a:ext cx="6932428"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9600" b="1" dirty="0">
                <a:solidFill>
                  <a:srgbClr val="3F3F3F"/>
                </a:solidFill>
                <a:latin typeface="Avenir"/>
                <a:ea typeface="Avenir"/>
                <a:cs typeface="Avenir"/>
                <a:sym typeface="Avenir"/>
              </a:rPr>
              <a:t>Milestones</a:t>
            </a:r>
            <a:endParaRPr dirty="0"/>
          </a:p>
        </p:txBody>
      </p:sp>
      <p:pic>
        <p:nvPicPr>
          <p:cNvPr id="251" name="Google Shape;251;p3"/>
          <p:cNvPicPr preferRelativeResize="0"/>
          <p:nvPr/>
        </p:nvPicPr>
        <p:blipFill rotWithShape="1">
          <a:blip r:embed="rId3">
            <a:alphaModFix/>
          </a:blip>
          <a:srcRect b="23636"/>
          <a:stretch/>
        </p:blipFill>
        <p:spPr>
          <a:xfrm>
            <a:off x="19937610" y="4164513"/>
            <a:ext cx="1515627" cy="1157376"/>
          </a:xfrm>
          <a:prstGeom prst="rect">
            <a:avLst/>
          </a:prstGeom>
          <a:noFill/>
          <a:ln>
            <a:noFill/>
          </a:ln>
        </p:spPr>
      </p:pic>
      <p:pic>
        <p:nvPicPr>
          <p:cNvPr id="252" name="Google Shape;252;p3"/>
          <p:cNvPicPr preferRelativeResize="0"/>
          <p:nvPr/>
        </p:nvPicPr>
        <p:blipFill rotWithShape="1">
          <a:blip r:embed="rId4">
            <a:alphaModFix/>
          </a:blip>
          <a:srcRect b="13074"/>
          <a:stretch/>
        </p:blipFill>
        <p:spPr>
          <a:xfrm>
            <a:off x="14214142" y="4384928"/>
            <a:ext cx="1321286" cy="1148526"/>
          </a:xfrm>
          <a:prstGeom prst="rect">
            <a:avLst/>
          </a:prstGeom>
          <a:noFill/>
          <a:ln>
            <a:noFill/>
          </a:ln>
        </p:spPr>
      </p:pic>
      <p:pic>
        <p:nvPicPr>
          <p:cNvPr id="253" name="Google Shape;253;p3"/>
          <p:cNvPicPr preferRelativeResize="0"/>
          <p:nvPr/>
        </p:nvPicPr>
        <p:blipFill rotWithShape="1">
          <a:blip r:embed="rId5">
            <a:alphaModFix/>
          </a:blip>
          <a:srcRect t="10344" b="23033"/>
          <a:stretch/>
        </p:blipFill>
        <p:spPr>
          <a:xfrm>
            <a:off x="8244458" y="4380283"/>
            <a:ext cx="1614545" cy="1075628"/>
          </a:xfrm>
          <a:prstGeom prst="rect">
            <a:avLst/>
          </a:prstGeom>
          <a:noFill/>
          <a:ln>
            <a:noFill/>
          </a:ln>
        </p:spPr>
      </p:pic>
      <p:pic>
        <p:nvPicPr>
          <p:cNvPr id="254" name="Google Shape;254;p3"/>
          <p:cNvPicPr preferRelativeResize="0"/>
          <p:nvPr/>
        </p:nvPicPr>
        <p:blipFill rotWithShape="1">
          <a:blip r:embed="rId6">
            <a:alphaModFix/>
          </a:blip>
          <a:srcRect t="12202" b="26720"/>
          <a:stretch/>
        </p:blipFill>
        <p:spPr>
          <a:xfrm>
            <a:off x="3081801" y="4388882"/>
            <a:ext cx="1614545" cy="9861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
          <p:cNvSpPr txBox="1"/>
          <p:nvPr/>
        </p:nvSpPr>
        <p:spPr>
          <a:xfrm>
            <a:off x="10047972" y="939800"/>
            <a:ext cx="4205510"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9600" b="1">
                <a:solidFill>
                  <a:srgbClr val="3F3F3F"/>
                </a:solidFill>
                <a:latin typeface="Avenir"/>
                <a:ea typeface="Avenir"/>
                <a:cs typeface="Avenir"/>
                <a:sym typeface="Avenir"/>
              </a:rPr>
              <a:t>Awards</a:t>
            </a:r>
            <a:endParaRPr/>
          </a:p>
        </p:txBody>
      </p:sp>
      <p:cxnSp>
        <p:nvCxnSpPr>
          <p:cNvPr id="261" name="Google Shape;261;p4"/>
          <p:cNvCxnSpPr/>
          <p:nvPr/>
        </p:nvCxnSpPr>
        <p:spPr>
          <a:xfrm>
            <a:off x="2139950" y="8414544"/>
            <a:ext cx="20146963" cy="0"/>
          </a:xfrm>
          <a:prstGeom prst="straightConnector1">
            <a:avLst/>
          </a:prstGeom>
          <a:noFill/>
          <a:ln w="12700" cap="flat" cmpd="sng">
            <a:solidFill>
              <a:srgbClr val="0070C0"/>
            </a:solidFill>
            <a:prstDash val="solid"/>
            <a:miter lim="800000"/>
            <a:headEnd type="none" w="sm" len="sm"/>
            <a:tailEnd type="none" w="sm" len="sm"/>
          </a:ln>
        </p:spPr>
      </p:cxnSp>
      <p:cxnSp>
        <p:nvCxnSpPr>
          <p:cNvPr id="262" name="Google Shape;262;p4"/>
          <p:cNvCxnSpPr/>
          <p:nvPr/>
        </p:nvCxnSpPr>
        <p:spPr>
          <a:xfrm>
            <a:off x="8923410" y="5065713"/>
            <a:ext cx="0" cy="6697662"/>
          </a:xfrm>
          <a:prstGeom prst="straightConnector1">
            <a:avLst/>
          </a:prstGeom>
          <a:noFill/>
          <a:ln w="12700" cap="flat" cmpd="sng">
            <a:solidFill>
              <a:srgbClr val="0070C0"/>
            </a:solidFill>
            <a:prstDash val="solid"/>
            <a:miter lim="800000"/>
            <a:headEnd type="none" w="sm" len="sm"/>
            <a:tailEnd type="none" w="sm" len="sm"/>
          </a:ln>
        </p:spPr>
      </p:cxnSp>
      <p:cxnSp>
        <p:nvCxnSpPr>
          <p:cNvPr id="263" name="Google Shape;263;p4"/>
          <p:cNvCxnSpPr/>
          <p:nvPr/>
        </p:nvCxnSpPr>
        <p:spPr>
          <a:xfrm>
            <a:off x="16476663" y="5065713"/>
            <a:ext cx="0" cy="6697662"/>
          </a:xfrm>
          <a:prstGeom prst="straightConnector1">
            <a:avLst/>
          </a:prstGeom>
          <a:noFill/>
          <a:ln w="12700" cap="flat" cmpd="sng">
            <a:solidFill>
              <a:srgbClr val="0070C0"/>
            </a:solidFill>
            <a:prstDash val="solid"/>
            <a:miter lim="800000"/>
            <a:headEnd type="none" w="sm" len="sm"/>
            <a:tailEnd type="none" w="sm" len="sm"/>
          </a:ln>
        </p:spPr>
      </p:cxnSp>
      <p:sp>
        <p:nvSpPr>
          <p:cNvPr id="264" name="Google Shape;264;p4"/>
          <p:cNvSpPr txBox="1"/>
          <p:nvPr/>
        </p:nvSpPr>
        <p:spPr>
          <a:xfrm>
            <a:off x="5315654" y="2640255"/>
            <a:ext cx="14400000" cy="1631175"/>
          </a:xfrm>
          <a:prstGeom prst="rect">
            <a:avLst/>
          </a:prstGeom>
          <a:noFill/>
          <a:ln>
            <a:noFill/>
          </a:ln>
        </p:spPr>
        <p:txBody>
          <a:bodyPr spcFirstLastPara="1" wrap="square" lIns="91425" tIns="45700" rIns="91425" bIns="45700" anchor="t" anchorCtr="0">
            <a:spAutoFit/>
          </a:bodyPr>
          <a:lstStyle/>
          <a:p>
            <a:pPr lvl="0" algn="ctr">
              <a:lnSpc>
                <a:spcPts val="6000"/>
              </a:lnSpc>
            </a:pPr>
            <a:r>
              <a:rPr lang="en-US" altLang="zh-TW" sz="3600" dirty="0">
                <a:solidFill>
                  <a:schemeClr val="bg2">
                    <a:lumMod val="65000"/>
                    <a:lumOff val="35000"/>
                  </a:schemeClr>
                </a:solidFill>
              </a:rPr>
              <a:t>Recipient of national-level awards and government grants;</a:t>
            </a:r>
          </a:p>
          <a:p>
            <a:pPr lvl="0" algn="ctr">
              <a:lnSpc>
                <a:spcPts val="6000"/>
              </a:lnSpc>
            </a:pPr>
            <a:r>
              <a:rPr lang="en-US" altLang="zh-TW" sz="3600" dirty="0">
                <a:solidFill>
                  <a:schemeClr val="bg2">
                    <a:lumMod val="65000"/>
                    <a:lumOff val="35000"/>
                  </a:schemeClr>
                </a:solidFill>
              </a:rPr>
              <a:t> repeatedly shortlisted for major publication awards.</a:t>
            </a:r>
            <a:endParaRPr dirty="0">
              <a:solidFill>
                <a:schemeClr val="bg2">
                  <a:lumMod val="65000"/>
                  <a:lumOff val="35000"/>
                </a:schemeClr>
              </a:solidFill>
            </a:endParaRPr>
          </a:p>
        </p:txBody>
      </p:sp>
      <p:pic>
        <p:nvPicPr>
          <p:cNvPr id="265" name="Google Shape;265;p4"/>
          <p:cNvPicPr preferRelativeResize="0"/>
          <p:nvPr/>
        </p:nvPicPr>
        <p:blipFill rotWithShape="1">
          <a:blip r:embed="rId3">
            <a:alphaModFix/>
          </a:blip>
          <a:srcRect/>
          <a:stretch/>
        </p:blipFill>
        <p:spPr>
          <a:xfrm>
            <a:off x="9301528" y="6010174"/>
            <a:ext cx="6799191" cy="1444828"/>
          </a:xfrm>
          <a:prstGeom prst="rect">
            <a:avLst/>
          </a:prstGeom>
          <a:noFill/>
          <a:ln>
            <a:noFill/>
          </a:ln>
        </p:spPr>
      </p:pic>
      <p:pic>
        <p:nvPicPr>
          <p:cNvPr id="266" name="Google Shape;266;p4"/>
          <p:cNvPicPr preferRelativeResize="0"/>
          <p:nvPr/>
        </p:nvPicPr>
        <p:blipFill rotWithShape="1">
          <a:blip r:embed="rId4">
            <a:alphaModFix/>
          </a:blip>
          <a:srcRect/>
          <a:stretch/>
        </p:blipFill>
        <p:spPr>
          <a:xfrm>
            <a:off x="16852606" y="6129229"/>
            <a:ext cx="6801365" cy="1121239"/>
          </a:xfrm>
          <a:prstGeom prst="rect">
            <a:avLst/>
          </a:prstGeom>
          <a:noFill/>
          <a:ln>
            <a:noFill/>
          </a:ln>
        </p:spPr>
      </p:pic>
      <p:pic>
        <p:nvPicPr>
          <p:cNvPr id="267" name="Google Shape;267;p4"/>
          <p:cNvPicPr preferRelativeResize="0"/>
          <p:nvPr/>
        </p:nvPicPr>
        <p:blipFill rotWithShape="1">
          <a:blip r:embed="rId5">
            <a:alphaModFix/>
          </a:blip>
          <a:srcRect/>
          <a:stretch/>
        </p:blipFill>
        <p:spPr>
          <a:xfrm>
            <a:off x="1918774" y="5924697"/>
            <a:ext cx="6801364" cy="1530305"/>
          </a:xfrm>
          <a:prstGeom prst="rect">
            <a:avLst/>
          </a:prstGeom>
          <a:noFill/>
          <a:ln>
            <a:noFill/>
          </a:ln>
        </p:spPr>
      </p:pic>
      <p:pic>
        <p:nvPicPr>
          <p:cNvPr id="268" name="Google Shape;268;p4"/>
          <p:cNvPicPr preferRelativeResize="0"/>
          <p:nvPr/>
        </p:nvPicPr>
        <p:blipFill rotWithShape="1">
          <a:blip r:embed="rId6">
            <a:alphaModFix/>
          </a:blip>
          <a:srcRect/>
          <a:stretch/>
        </p:blipFill>
        <p:spPr>
          <a:xfrm>
            <a:off x="10923097" y="8502830"/>
            <a:ext cx="4808956" cy="3427377"/>
          </a:xfrm>
          <a:prstGeom prst="rect">
            <a:avLst/>
          </a:prstGeom>
          <a:noFill/>
          <a:ln>
            <a:noFill/>
          </a:ln>
        </p:spPr>
      </p:pic>
      <p:pic>
        <p:nvPicPr>
          <p:cNvPr id="269" name="Google Shape;269;p4"/>
          <p:cNvPicPr preferRelativeResize="0"/>
          <p:nvPr/>
        </p:nvPicPr>
        <p:blipFill rotWithShape="1">
          <a:blip r:embed="rId7">
            <a:alphaModFix/>
          </a:blip>
          <a:srcRect/>
          <a:stretch/>
        </p:blipFill>
        <p:spPr>
          <a:xfrm>
            <a:off x="18310068" y="8625442"/>
            <a:ext cx="4287227" cy="2813493"/>
          </a:xfrm>
          <a:prstGeom prst="rect">
            <a:avLst/>
          </a:prstGeom>
          <a:noFill/>
          <a:ln>
            <a:noFill/>
          </a:ln>
        </p:spPr>
      </p:pic>
      <p:pic>
        <p:nvPicPr>
          <p:cNvPr id="270" name="Google Shape;270;p4"/>
          <p:cNvPicPr preferRelativeResize="0"/>
          <p:nvPr/>
        </p:nvPicPr>
        <p:blipFill rotWithShape="1">
          <a:blip r:embed="rId8">
            <a:alphaModFix/>
          </a:blip>
          <a:srcRect/>
          <a:stretch/>
        </p:blipFill>
        <p:spPr>
          <a:xfrm>
            <a:off x="2464689" y="9062363"/>
            <a:ext cx="5714112" cy="193965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descr="一張含有 文字, 平面設計, 螢幕擷取畫面, 圖形 的圖片&#10;&#10;AI 產生的內容可能不正確。">
            <a:extLst>
              <a:ext uri="{FF2B5EF4-FFF2-40B4-BE49-F238E27FC236}">
                <a16:creationId xmlns:a16="http://schemas.microsoft.com/office/drawing/2014/main" id="{6599478D-F8CE-78AE-E9A6-6D27CB281FF4}"/>
              </a:ext>
            </a:extLst>
          </p:cNvPr>
          <p:cNvPicPr>
            <a:picLocks noChangeAspect="1"/>
          </p:cNvPicPr>
          <p:nvPr/>
        </p:nvPicPr>
        <p:blipFill>
          <a:blip r:embed="rId2"/>
          <a:stretch>
            <a:fillRect/>
          </a:stretch>
        </p:blipFill>
        <p:spPr>
          <a:xfrm>
            <a:off x="0" y="2572"/>
            <a:ext cx="24382221" cy="13713428"/>
          </a:xfrm>
          <a:prstGeom prst="rect">
            <a:avLst/>
          </a:prstGeom>
        </p:spPr>
      </p:pic>
      <p:sp>
        <p:nvSpPr>
          <p:cNvPr id="10" name="文字方塊 9">
            <a:extLst>
              <a:ext uri="{FF2B5EF4-FFF2-40B4-BE49-F238E27FC236}">
                <a16:creationId xmlns:a16="http://schemas.microsoft.com/office/drawing/2014/main" id="{9F5F1615-1B6E-0B03-351B-AB6C90F92B5E}"/>
              </a:ext>
            </a:extLst>
          </p:cNvPr>
          <p:cNvSpPr txBox="1"/>
          <p:nvPr/>
        </p:nvSpPr>
        <p:spPr>
          <a:xfrm>
            <a:off x="4667694" y="1621212"/>
            <a:ext cx="15204558" cy="1015663"/>
          </a:xfrm>
          <a:prstGeom prst="rect">
            <a:avLst/>
          </a:prstGeom>
          <a:noFill/>
        </p:spPr>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lang="en-US" altLang="zh-TW" sz="6000" b="1" dirty="0">
                <a:solidFill>
                  <a:srgbClr val="FFDB69"/>
                </a:solidFill>
                <a:latin typeface="+mj-lt"/>
                <a:cs typeface="Times New Roman" panose="02020603050405020304" pitchFamily="18" charset="0"/>
              </a:rPr>
              <a:t>Humanities, Arts, Social Sciences</a:t>
            </a:r>
            <a:endParaRPr kumimoji="0" lang="en-US" altLang="zh-CN" sz="6000" b="1" i="0" u="none" strike="noStrike" kern="1200" cap="none" spc="0" normalizeH="0" baseline="0" noProof="0" dirty="0">
              <a:ln>
                <a:noFill/>
              </a:ln>
              <a:solidFill>
                <a:srgbClr val="FFDB69"/>
              </a:solidFill>
              <a:effectLst/>
              <a:uLnTx/>
              <a:uFillTx/>
              <a:latin typeface="+mj-lt"/>
              <a:ea typeface="Microsoft JhengHei UI" panose="020B0604030504040204" pitchFamily="34" charset="-120"/>
              <a:cs typeface="Times New Roman" panose="02020603050405020304" pitchFamily="18" charset="0"/>
            </a:endParaRPr>
          </a:p>
        </p:txBody>
      </p:sp>
      <p:sp>
        <p:nvSpPr>
          <p:cNvPr id="11" name="矩形 10">
            <a:extLst>
              <a:ext uri="{FF2B5EF4-FFF2-40B4-BE49-F238E27FC236}">
                <a16:creationId xmlns:a16="http://schemas.microsoft.com/office/drawing/2014/main" id="{18A36763-7088-A1B1-7C9C-C3E6A951399A}"/>
              </a:ext>
            </a:extLst>
          </p:cNvPr>
          <p:cNvSpPr/>
          <p:nvPr/>
        </p:nvSpPr>
        <p:spPr>
          <a:xfrm>
            <a:off x="3891516" y="7788094"/>
            <a:ext cx="16863237" cy="32910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sz="8000" dirty="0">
              <a:latin typeface="+mj-ea"/>
              <a:ea typeface="+mj-ea"/>
            </a:endParaRPr>
          </a:p>
          <a:p>
            <a:pPr algn="ctr"/>
            <a:r>
              <a:rPr lang="en-US" altLang="zh-TW" sz="7200" dirty="0">
                <a:latin typeface="+mj-ea"/>
                <a:ea typeface="+mj-ea"/>
              </a:rPr>
              <a:t>Opens New Research Horizons</a:t>
            </a:r>
          </a:p>
          <a:p>
            <a:pPr algn="ctr">
              <a:spcBef>
                <a:spcPts val="3000"/>
              </a:spcBef>
            </a:pPr>
            <a:r>
              <a:rPr lang="en-US" altLang="zh-TW" sz="6600" i="1" dirty="0">
                <a:solidFill>
                  <a:srgbClr val="FFDB69"/>
                </a:solidFill>
                <a:latin typeface="+mj-ea"/>
                <a:ea typeface="+mj-ea"/>
              </a:rPr>
              <a:t>Beyond Search, Toward Discovery</a:t>
            </a:r>
          </a:p>
          <a:p>
            <a:pPr algn="ctr"/>
            <a:endParaRPr lang="en-US" altLang="zh-TW" sz="6600" dirty="0">
              <a:latin typeface="+mj-ea"/>
              <a:ea typeface="+mj-ea"/>
            </a:endParaRPr>
          </a:p>
          <a:p>
            <a:pPr algn="ctr"/>
            <a:endParaRPr lang="zh-TW" altLang="en-US" sz="7200" dirty="0"/>
          </a:p>
        </p:txBody>
      </p:sp>
    </p:spTree>
    <p:extLst>
      <p:ext uri="{BB962C8B-B14F-4D97-AF65-F5344CB8AC3E}">
        <p14:creationId xmlns:p14="http://schemas.microsoft.com/office/powerpoint/2010/main" val="2523099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版面配置區 3" descr="一張含有 水, 世界, 地圖 的圖片&#10;&#10;AI 產生的內容可能不正確。">
            <a:extLst>
              <a:ext uri="{FF2B5EF4-FFF2-40B4-BE49-F238E27FC236}">
                <a16:creationId xmlns:a16="http://schemas.microsoft.com/office/drawing/2014/main" id="{BAE7F6FF-CE5A-2231-7534-2CA3B9DF3AB4}"/>
              </a:ext>
            </a:extLst>
          </p:cNvPr>
          <p:cNvPicPr>
            <a:picLocks noGrp="1" noChangeAspect="1"/>
          </p:cNvPicPr>
          <p:nvPr>
            <p:ph type="pic" sz="quarter" idx="26"/>
          </p:nvPr>
        </p:nvPicPr>
        <p:blipFill>
          <a:blip r:embed="rId3">
            <a:extLst>
              <a:ext uri="{28A0092B-C50C-407E-A947-70E740481C1C}">
                <a14:useLocalDpi xmlns:a14="http://schemas.microsoft.com/office/drawing/2010/main" val="0"/>
              </a:ext>
            </a:extLst>
          </a:blip>
          <a:srcRect t="20736" b="20736"/>
          <a:stretch>
            <a:fillRect/>
          </a:stretch>
        </p:blipFill>
        <p:spPr>
          <a:xfrm>
            <a:off x="0" y="3891761"/>
            <a:ext cx="24377651" cy="7427728"/>
          </a:xfrm>
        </p:spPr>
      </p:pic>
      <p:sp>
        <p:nvSpPr>
          <p:cNvPr id="6" name="TextBox 20">
            <a:extLst>
              <a:ext uri="{FF2B5EF4-FFF2-40B4-BE49-F238E27FC236}">
                <a16:creationId xmlns:a16="http://schemas.microsoft.com/office/drawing/2014/main" id="{7DD7CF73-DAD9-8244-B048-BDDCC207DE70}"/>
              </a:ext>
            </a:extLst>
          </p:cNvPr>
          <p:cNvSpPr txBox="1">
            <a:spLocks noChangeArrowheads="1"/>
          </p:cNvSpPr>
          <p:nvPr/>
        </p:nvSpPr>
        <p:spPr bwMode="auto">
          <a:xfrm>
            <a:off x="574155" y="6858000"/>
            <a:ext cx="196915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defTabSz="1828434" eaLnBrk="1" fontAlgn="auto" hangingPunct="1">
              <a:spcBef>
                <a:spcPts val="0"/>
              </a:spcBef>
              <a:spcAft>
                <a:spcPts val="0"/>
              </a:spcAft>
              <a:defRPr/>
            </a:pPr>
            <a:r>
              <a:rPr lang="en-US" altLang="zh-TW" sz="8000" b="1" spc="600" dirty="0">
                <a:solidFill>
                  <a:srgbClr val="FFFBEF"/>
                </a:solidFill>
                <a:latin typeface="Lato" panose="020F0502020204030203" pitchFamily="34" charset="0"/>
                <a:ea typeface="Microsoft JhengHei UI" panose="020B0604030504040204" pitchFamily="34" charset="-120"/>
                <a:cs typeface="Lato" panose="020F0502020204030203" pitchFamily="34" charset="0"/>
              </a:rPr>
              <a:t>The Classics of Chinese Scholarship and Asian Studies</a:t>
            </a:r>
            <a:endParaRPr lang="en-US" altLang="zh-CN" sz="8000" b="1" spc="600" dirty="0">
              <a:solidFill>
                <a:srgbClr val="FFFBEF"/>
              </a:solidFill>
              <a:latin typeface="Lato" panose="020F0502020204030203" pitchFamily="34" charset="0"/>
              <a:ea typeface="Lato" panose="020F0502020204030203" pitchFamily="34" charset="0"/>
              <a:cs typeface="Lato" panose="020F0502020204030203" pitchFamily="34" charset="0"/>
            </a:endParaRPr>
          </a:p>
        </p:txBody>
      </p:sp>
      <p:sp>
        <p:nvSpPr>
          <p:cNvPr id="7" name="文字方塊 6">
            <a:extLst>
              <a:ext uri="{FF2B5EF4-FFF2-40B4-BE49-F238E27FC236}">
                <a16:creationId xmlns:a16="http://schemas.microsoft.com/office/drawing/2014/main" id="{E685E45E-626A-B1B2-7F1C-936E817B2E0F}"/>
              </a:ext>
            </a:extLst>
          </p:cNvPr>
          <p:cNvSpPr txBox="1"/>
          <p:nvPr/>
        </p:nvSpPr>
        <p:spPr>
          <a:xfrm>
            <a:off x="2917233" y="840485"/>
            <a:ext cx="18543181" cy="2045368"/>
          </a:xfrm>
          <a:prstGeom prst="rect">
            <a:avLst/>
          </a:prstGeom>
          <a:noFill/>
        </p:spPr>
        <p:txBody>
          <a:bodyPr wrap="square">
            <a:spAutoFit/>
          </a:bodyPr>
          <a:lstStyle/>
          <a:p>
            <a:pPr lvl="0">
              <a:lnSpc>
                <a:spcPts val="8000"/>
              </a:lnSpc>
            </a:pPr>
            <a:r>
              <a:rPr lang="en-US" altLang="zh-TW" sz="5400" dirty="0">
                <a:solidFill>
                  <a:srgbClr val="000099"/>
                </a:solidFill>
              </a:rPr>
              <a:t>                                   Grounded in Asia, </a:t>
            </a:r>
          </a:p>
          <a:p>
            <a:pPr lvl="0">
              <a:lnSpc>
                <a:spcPts val="8000"/>
              </a:lnSpc>
            </a:pPr>
            <a:r>
              <a:rPr lang="en-US" altLang="zh-TW" sz="5400" dirty="0">
                <a:solidFill>
                  <a:srgbClr val="000099"/>
                </a:solidFill>
              </a:rPr>
              <a:t>            Reframing the Non-Western Knowledge Landscape</a:t>
            </a:r>
            <a:endParaRPr lang="en-US" altLang="zh-TW" sz="5400" dirty="0">
              <a:solidFill>
                <a:srgbClr val="000099"/>
              </a:solidFill>
              <a:latin typeface="+mj-lt"/>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50703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5">
          <a:extLst>
            <a:ext uri="{FF2B5EF4-FFF2-40B4-BE49-F238E27FC236}">
              <a16:creationId xmlns:a16="http://schemas.microsoft.com/office/drawing/2014/main" id="{B32F9818-E866-8281-7E41-5CAE31F1F086}"/>
            </a:ext>
          </a:extLst>
        </p:cNvPr>
        <p:cNvGrpSpPr/>
        <p:nvPr/>
      </p:nvGrpSpPr>
      <p:grpSpPr>
        <a:xfrm>
          <a:off x="0" y="0"/>
          <a:ext cx="0" cy="0"/>
          <a:chOff x="0" y="0"/>
          <a:chExt cx="0" cy="0"/>
        </a:xfrm>
      </p:grpSpPr>
      <p:sp>
        <p:nvSpPr>
          <p:cNvPr id="277" name="Google Shape;277;p5">
            <a:extLst>
              <a:ext uri="{FF2B5EF4-FFF2-40B4-BE49-F238E27FC236}">
                <a16:creationId xmlns:a16="http://schemas.microsoft.com/office/drawing/2014/main" id="{FABA8E9E-63A6-064F-26B7-3CADA0EAB9B5}"/>
              </a:ext>
            </a:extLst>
          </p:cNvPr>
          <p:cNvSpPr txBox="1"/>
          <p:nvPr/>
        </p:nvSpPr>
        <p:spPr>
          <a:xfrm>
            <a:off x="3852548" y="1060835"/>
            <a:ext cx="16672554" cy="1107955"/>
          </a:xfrm>
          <a:prstGeom prst="rect">
            <a:avLst/>
          </a:prstGeom>
          <a:noFill/>
          <a:ln>
            <a:noFill/>
          </a:ln>
        </p:spPr>
        <p:txBody>
          <a:bodyPr spcFirstLastPara="1" wrap="square" lIns="91425" tIns="45700" rIns="91425" bIns="45700" anchor="t" anchorCtr="0">
            <a:spAutoFit/>
          </a:bodyPr>
          <a:lstStyle/>
          <a:p>
            <a:pPr lvl="0"/>
            <a:r>
              <a:rPr lang="en-US" altLang="zh-TW" sz="6600" dirty="0">
                <a:solidFill>
                  <a:srgbClr val="000099"/>
                </a:solidFill>
              </a:rPr>
              <a:t>Taiwan’s World-Class National Treasures</a:t>
            </a:r>
            <a:endParaRPr sz="6600" b="1" dirty="0">
              <a:solidFill>
                <a:srgbClr val="000099"/>
              </a:solidFill>
              <a:latin typeface="Lato" panose="020F0502020204030203" pitchFamily="34" charset="0"/>
              <a:ea typeface="Lato" panose="020F0502020204030203" pitchFamily="34" charset="0"/>
              <a:cs typeface="Lato" panose="020F0502020204030203" pitchFamily="34" charset="0"/>
            </a:endParaRPr>
          </a:p>
        </p:txBody>
      </p:sp>
      <p:grpSp>
        <p:nvGrpSpPr>
          <p:cNvPr id="278" name="Google Shape;278;p5">
            <a:extLst>
              <a:ext uri="{FF2B5EF4-FFF2-40B4-BE49-F238E27FC236}">
                <a16:creationId xmlns:a16="http://schemas.microsoft.com/office/drawing/2014/main" id="{1FA0777E-80B9-F51B-C08F-80AC826383E9}"/>
              </a:ext>
            </a:extLst>
          </p:cNvPr>
          <p:cNvGrpSpPr/>
          <p:nvPr/>
        </p:nvGrpSpPr>
        <p:grpSpPr>
          <a:xfrm>
            <a:off x="13035073" y="10407292"/>
            <a:ext cx="10377376" cy="1200288"/>
            <a:chOff x="12311297" y="10407292"/>
            <a:chExt cx="10377376" cy="1200288"/>
          </a:xfrm>
        </p:grpSpPr>
        <p:sp>
          <p:nvSpPr>
            <p:cNvPr id="279" name="Google Shape;279;p5">
              <a:extLst>
                <a:ext uri="{FF2B5EF4-FFF2-40B4-BE49-F238E27FC236}">
                  <a16:creationId xmlns:a16="http://schemas.microsoft.com/office/drawing/2014/main" id="{FD5A56FB-F93D-D6AD-3461-0B79045D1A73}"/>
                </a:ext>
              </a:extLst>
            </p:cNvPr>
            <p:cNvSpPr txBox="1"/>
            <p:nvPr/>
          </p:nvSpPr>
          <p:spPr>
            <a:xfrm>
              <a:off x="12311297" y="10407292"/>
              <a:ext cx="10377376"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b="1" dirty="0">
                  <a:solidFill>
                    <a:srgbClr val="595959"/>
                  </a:solidFill>
                  <a:latin typeface="Arial"/>
                  <a:ea typeface="Arial"/>
                  <a:cs typeface="Arial"/>
                  <a:sym typeface="Arial"/>
                </a:rPr>
                <a:t>Sinica Sinoweb</a:t>
              </a:r>
              <a:endParaRPr lang="en-US" altLang="zh-TW" sz="3600" b="1" dirty="0">
                <a:solidFill>
                  <a:srgbClr val="595959"/>
                </a:solidFill>
                <a:latin typeface="Arial"/>
                <a:ea typeface="Arial"/>
                <a:cs typeface="Arial"/>
                <a:sym typeface="Arial"/>
              </a:endParaRPr>
            </a:p>
            <a:p>
              <a:pPr marL="0" marR="0" lvl="0" indent="0" algn="ctr" rtl="0">
                <a:spcBef>
                  <a:spcPts val="0"/>
                </a:spcBef>
                <a:spcAft>
                  <a:spcPts val="0"/>
                </a:spcAft>
                <a:buNone/>
              </a:pPr>
              <a:r>
                <a:rPr lang="en-US" altLang="zh-TW" sz="3600" b="1" dirty="0">
                  <a:solidFill>
                    <a:srgbClr val="595959"/>
                  </a:solidFill>
                  <a:latin typeface="Arial"/>
                  <a:ea typeface="Arial"/>
                  <a:cs typeface="Arial"/>
                  <a:sym typeface="Arial"/>
                </a:rPr>
                <a:t> (Academia Sinica Journals in Humanities)</a:t>
              </a:r>
              <a:endParaRPr sz="3600" b="1" dirty="0">
                <a:solidFill>
                  <a:srgbClr val="595959"/>
                </a:solidFill>
                <a:latin typeface="Arial"/>
                <a:ea typeface="Arial"/>
                <a:cs typeface="Arial"/>
                <a:sym typeface="Arial"/>
              </a:endParaRPr>
            </a:p>
          </p:txBody>
        </p:sp>
        <p:sp>
          <p:nvSpPr>
            <p:cNvPr id="280" name="Google Shape;280;p5">
              <a:extLst>
                <a:ext uri="{FF2B5EF4-FFF2-40B4-BE49-F238E27FC236}">
                  <a16:creationId xmlns:a16="http://schemas.microsoft.com/office/drawing/2014/main" id="{BD921A01-6AA4-6379-7888-6C1BDB40DB6C}"/>
                </a:ext>
              </a:extLst>
            </p:cNvPr>
            <p:cNvSpPr txBox="1"/>
            <p:nvPr/>
          </p:nvSpPr>
          <p:spPr>
            <a:xfrm>
              <a:off x="12912602" y="11084400"/>
              <a:ext cx="9776071" cy="52318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endParaRPr sz="2800" dirty="0">
                <a:solidFill>
                  <a:srgbClr val="5F5F5F"/>
                </a:solidFill>
                <a:latin typeface="Arial"/>
                <a:ea typeface="Arial"/>
                <a:cs typeface="Arial"/>
                <a:sym typeface="Arial"/>
              </a:endParaRPr>
            </a:p>
          </p:txBody>
        </p:sp>
      </p:grpSp>
      <p:sp>
        <p:nvSpPr>
          <p:cNvPr id="282" name="Google Shape;282;p5">
            <a:extLst>
              <a:ext uri="{FF2B5EF4-FFF2-40B4-BE49-F238E27FC236}">
                <a16:creationId xmlns:a16="http://schemas.microsoft.com/office/drawing/2014/main" id="{773223A5-D16D-D603-8BE2-917F30415100}"/>
              </a:ext>
            </a:extLst>
          </p:cNvPr>
          <p:cNvSpPr txBox="1"/>
          <p:nvPr/>
        </p:nvSpPr>
        <p:spPr>
          <a:xfrm>
            <a:off x="3437697" y="10455003"/>
            <a:ext cx="7915950" cy="12002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b="1" dirty="0">
                <a:solidFill>
                  <a:srgbClr val="595959"/>
                </a:solidFill>
                <a:latin typeface="Arial"/>
                <a:ea typeface="Arial"/>
                <a:cs typeface="Arial"/>
                <a:sym typeface="Arial"/>
              </a:rPr>
              <a:t>National Palace Museum Journals </a:t>
            </a:r>
            <a:endParaRPr dirty="0"/>
          </a:p>
          <a:p>
            <a:pPr marL="0" marR="0" lvl="0" indent="0" algn="ctr" rtl="0">
              <a:spcBef>
                <a:spcPts val="0"/>
              </a:spcBef>
              <a:spcAft>
                <a:spcPts val="0"/>
              </a:spcAft>
              <a:buNone/>
            </a:pPr>
            <a:r>
              <a:rPr lang="en-US" altLang="zh-TW" sz="3600" b="1" dirty="0">
                <a:solidFill>
                  <a:srgbClr val="595959"/>
                </a:solidFill>
                <a:latin typeface="Arial"/>
                <a:ea typeface="Arial"/>
                <a:cs typeface="Arial"/>
                <a:sym typeface="Arial"/>
              </a:rPr>
              <a:t>Digital </a:t>
            </a:r>
            <a:r>
              <a:rPr lang="zh-TW" sz="3600" b="1" dirty="0">
                <a:solidFill>
                  <a:srgbClr val="595959"/>
                </a:solidFill>
                <a:latin typeface="Arial"/>
                <a:ea typeface="Arial"/>
                <a:cs typeface="Arial"/>
                <a:sym typeface="Arial"/>
              </a:rPr>
              <a:t> Archive</a:t>
            </a:r>
            <a:endParaRPr dirty="0"/>
          </a:p>
        </p:txBody>
      </p:sp>
      <p:pic>
        <p:nvPicPr>
          <p:cNvPr id="5" name="圖片版面配置區 4" descr="一張含有 文字, 圓形, 字型, 螢幕擷取畫面 的圖片&#10;&#10;AI 產生的內容可能不正確。">
            <a:extLst>
              <a:ext uri="{FF2B5EF4-FFF2-40B4-BE49-F238E27FC236}">
                <a16:creationId xmlns:a16="http://schemas.microsoft.com/office/drawing/2014/main" id="{939D1E11-0ACD-107D-0478-21F8E212B1C6}"/>
              </a:ext>
            </a:extLst>
          </p:cNvPr>
          <p:cNvPicPr>
            <a:picLocks noGrp="1" noChangeAspect="1"/>
          </p:cNvPicPr>
          <p:nvPr>
            <p:ph type="pic" idx="2"/>
          </p:nvPr>
        </p:nvPicPr>
        <p:blipFill>
          <a:blip r:embed="rId3"/>
          <a:srcRect t="11204" b="11204"/>
          <a:stretch>
            <a:fillRect/>
          </a:stretch>
        </p:blipFill>
        <p:spPr>
          <a:xfrm>
            <a:off x="0" y="2839991"/>
            <a:ext cx="24377651" cy="6896100"/>
          </a:xfrm>
        </p:spPr>
      </p:pic>
    </p:spTree>
    <p:extLst>
      <p:ext uri="{BB962C8B-B14F-4D97-AF65-F5344CB8AC3E}">
        <p14:creationId xmlns:p14="http://schemas.microsoft.com/office/powerpoint/2010/main" val="857970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Box 17">
            <a:extLst>
              <a:ext uri="{FF2B5EF4-FFF2-40B4-BE49-F238E27FC236}">
                <a16:creationId xmlns:a16="http://schemas.microsoft.com/office/drawing/2014/main" id="{37282FC2-99DD-6B41-8F3A-593A46CC0C27}"/>
              </a:ext>
            </a:extLst>
          </p:cNvPr>
          <p:cNvSpPr txBox="1">
            <a:spLocks noChangeArrowheads="1"/>
          </p:cNvSpPr>
          <p:nvPr/>
        </p:nvSpPr>
        <p:spPr bwMode="auto">
          <a:xfrm>
            <a:off x="11723265" y="1915907"/>
            <a:ext cx="1087348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l" defTabSz="1827213" rtl="0" eaLnBrk="1" fontAlgn="base" latinLnBrk="0" hangingPunct="1">
              <a:lnSpc>
                <a:spcPct val="100000"/>
              </a:lnSpc>
              <a:spcBef>
                <a:spcPct val="0"/>
              </a:spcBef>
              <a:spcAft>
                <a:spcPct val="0"/>
              </a:spcAft>
              <a:buClrTx/>
              <a:buSzTx/>
              <a:buFontTx/>
              <a:buNone/>
              <a:tabLst/>
              <a:defRPr/>
            </a:pPr>
            <a:r>
              <a:rPr lang="en-US" altLang="zh-TW" sz="6000" b="1" dirty="0">
                <a:solidFill>
                  <a:srgbClr val="000099"/>
                </a:solidFill>
                <a:latin typeface="+mj-lt"/>
              </a:rPr>
              <a:t>AI-Powered Database Platform</a:t>
            </a:r>
            <a:endParaRPr kumimoji="0" lang="en-US" altLang="zh-CN" sz="6000" b="1" i="0" u="none" strike="noStrike" kern="1200" cap="none" spc="0" normalizeH="0" baseline="0" noProof="0" dirty="0">
              <a:ln>
                <a:noFill/>
              </a:ln>
              <a:solidFill>
                <a:srgbClr val="000099"/>
              </a:solidFill>
              <a:effectLst/>
              <a:uLnTx/>
              <a:uFillTx/>
              <a:latin typeface="+mj-lt"/>
              <a:ea typeface="Montserrat Semi"/>
              <a:cs typeface="Montserrat Semi"/>
            </a:endParaRPr>
          </a:p>
        </p:txBody>
      </p:sp>
      <p:sp>
        <p:nvSpPr>
          <p:cNvPr id="25" name="TextBox 24">
            <a:extLst>
              <a:ext uri="{FF2B5EF4-FFF2-40B4-BE49-F238E27FC236}">
                <a16:creationId xmlns:a16="http://schemas.microsoft.com/office/drawing/2014/main" id="{F2F518C2-A93B-40DC-B661-20D495EB161E}"/>
              </a:ext>
            </a:extLst>
          </p:cNvPr>
          <p:cNvSpPr txBox="1"/>
          <p:nvPr/>
        </p:nvSpPr>
        <p:spPr>
          <a:xfrm>
            <a:off x="12729772" y="7114692"/>
            <a:ext cx="4548388" cy="1200329"/>
          </a:xfrm>
          <a:prstGeom prst="rect">
            <a:avLst/>
          </a:prstGeom>
          <a:noFill/>
        </p:spPr>
        <p:txBody>
          <a:bodyPr wrap="square">
            <a:spAutoFit/>
          </a:bodyPr>
          <a:lstStyle/>
          <a:p>
            <a:pPr lvl="0" defTabSz="1828434">
              <a:buClrTx/>
              <a:defRPr/>
            </a:pPr>
            <a:r>
              <a:rPr lang="en-US" altLang="zh-TW" sz="3600" dirty="0"/>
              <a:t>Image-to-Image Search</a:t>
            </a:r>
            <a:endParaRPr kumimoji="0" lang="en-US" sz="3600" i="0" u="none" strike="noStrike" kern="1200" cap="none" spc="600" normalizeH="0" baseline="0" noProof="0" dirty="0">
              <a:ln>
                <a:noFill/>
              </a:ln>
              <a:solidFill>
                <a:schemeClr val="tx2"/>
              </a:solidFill>
              <a:effectLst/>
              <a:uLnTx/>
              <a:uFillTx/>
              <a:latin typeface="+mj-lt"/>
              <a:ea typeface="Montserrat Semi" charset="0"/>
              <a:cs typeface="Montserrat Semi" charset="0"/>
            </a:endParaRPr>
          </a:p>
        </p:txBody>
      </p:sp>
      <p:grpSp>
        <p:nvGrpSpPr>
          <p:cNvPr id="4" name="Group 3">
            <a:extLst>
              <a:ext uri="{FF2B5EF4-FFF2-40B4-BE49-F238E27FC236}">
                <a16:creationId xmlns:a16="http://schemas.microsoft.com/office/drawing/2014/main" id="{64446031-82E0-4044-A6BE-3ABEADDBB058}"/>
              </a:ext>
            </a:extLst>
          </p:cNvPr>
          <p:cNvGrpSpPr/>
          <p:nvPr/>
        </p:nvGrpSpPr>
        <p:grpSpPr>
          <a:xfrm>
            <a:off x="11639876" y="9843419"/>
            <a:ext cx="5861596" cy="1200329"/>
            <a:chOff x="11283504" y="9941630"/>
            <a:chExt cx="5861596" cy="1200329"/>
          </a:xfrm>
        </p:grpSpPr>
        <p:sp>
          <p:nvSpPr>
            <p:cNvPr id="29" name="TextBox 28">
              <a:extLst>
                <a:ext uri="{FF2B5EF4-FFF2-40B4-BE49-F238E27FC236}">
                  <a16:creationId xmlns:a16="http://schemas.microsoft.com/office/drawing/2014/main" id="{9D58DB8E-B812-4B83-A04F-5E77885151EA}"/>
                </a:ext>
              </a:extLst>
            </p:cNvPr>
            <p:cNvSpPr txBox="1"/>
            <p:nvPr/>
          </p:nvSpPr>
          <p:spPr>
            <a:xfrm>
              <a:off x="12203309" y="9941630"/>
              <a:ext cx="4941791" cy="1200329"/>
            </a:xfrm>
            <a:prstGeom prst="rect">
              <a:avLst/>
            </a:prstGeom>
            <a:noFill/>
          </p:spPr>
          <p:txBody>
            <a:bodyPr wrap="square">
              <a:spAutoFit/>
            </a:bodyPr>
            <a:lstStyle/>
            <a:p>
              <a:pPr lvl="0" defTabSz="1828434">
                <a:buClrTx/>
                <a:defRPr/>
              </a:pPr>
              <a:r>
                <a:rPr lang="en-US" altLang="zh-TW" sz="3600" dirty="0"/>
                <a:t>Cross-Cultural Content &amp; Perspectives </a:t>
              </a:r>
              <a:endParaRPr kumimoji="0" lang="en-US" sz="3600" i="0" u="none" strike="noStrike" kern="1200" cap="none" spc="600" normalizeH="0" baseline="0" noProof="0" dirty="0">
                <a:ln>
                  <a:noFill/>
                </a:ln>
                <a:solidFill>
                  <a:schemeClr val="tx2"/>
                </a:solidFill>
                <a:effectLst/>
                <a:uLnTx/>
                <a:uFillTx/>
                <a:latin typeface="+mj-lt"/>
                <a:ea typeface="Montserrat Semi" charset="0"/>
                <a:cs typeface="Montserrat Semi" charset="0"/>
              </a:endParaRPr>
            </a:p>
          </p:txBody>
        </p:sp>
        <p:sp>
          <p:nvSpPr>
            <p:cNvPr id="48142" name="TextBox 29">
              <a:extLst>
                <a:ext uri="{FF2B5EF4-FFF2-40B4-BE49-F238E27FC236}">
                  <a16:creationId xmlns:a16="http://schemas.microsoft.com/office/drawing/2014/main" id="{23D2DB5E-A1B9-8146-B984-09C21202C381}"/>
                </a:ext>
              </a:extLst>
            </p:cNvPr>
            <p:cNvSpPr txBox="1">
              <a:spLocks noChangeArrowheads="1"/>
            </p:cNvSpPr>
            <p:nvPr/>
          </p:nvSpPr>
          <p:spPr bwMode="auto">
            <a:xfrm>
              <a:off x="11283504" y="9967204"/>
              <a:ext cx="55324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just" defTabSz="1827213" rtl="0" eaLnBrk="1" fontAlgn="base" latinLnBrk="0" hangingPunct="1">
                <a:lnSpc>
                  <a:spcPct val="100000"/>
                </a:lnSpc>
                <a:spcBef>
                  <a:spcPct val="0"/>
                </a:spcBef>
                <a:spcAft>
                  <a:spcPct val="0"/>
                </a:spcAft>
                <a:buClrTx/>
                <a:buSzTx/>
                <a:buFontTx/>
                <a:buNone/>
                <a:tabLst/>
                <a:defRPr/>
              </a:pPr>
              <a:endParaRPr kumimoji="0" lang="en-US" altLang="zh-CN" sz="3200" b="0" i="0" u="none" strike="noStrike" kern="1200" cap="none" spc="0" normalizeH="0" baseline="0" noProof="0" dirty="0">
                <a:ln>
                  <a:noFill/>
                </a:ln>
                <a:solidFill>
                  <a:srgbClr val="7F7F7F">
                    <a:lumMod val="75000"/>
                  </a:srgbClr>
                </a:solidFill>
                <a:effectLst/>
                <a:uLnTx/>
                <a:uFillTx/>
                <a:latin typeface="Lato Light"/>
                <a:ea typeface="Lato Light"/>
                <a:cs typeface="Lato Light"/>
              </a:endParaRPr>
            </a:p>
          </p:txBody>
        </p:sp>
      </p:grpSp>
      <p:pic>
        <p:nvPicPr>
          <p:cNvPr id="22" name="Picture Placeholder 20">
            <a:extLst>
              <a:ext uri="{FF2B5EF4-FFF2-40B4-BE49-F238E27FC236}">
                <a16:creationId xmlns:a16="http://schemas.microsoft.com/office/drawing/2014/main" id="{CE5D7FC8-177E-694C-958C-C5DD8DFC854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421056" y="38100"/>
            <a:ext cx="9179504" cy="11853455"/>
          </a:xfrm>
          <a:prstGeom prst="rect">
            <a:avLst/>
          </a:prstGeom>
        </p:spPr>
      </p:pic>
      <p:sp>
        <p:nvSpPr>
          <p:cNvPr id="26" name="Shape 2937">
            <a:extLst>
              <a:ext uri="{FF2B5EF4-FFF2-40B4-BE49-F238E27FC236}">
                <a16:creationId xmlns:a16="http://schemas.microsoft.com/office/drawing/2014/main" id="{66206775-E452-444E-B8E5-8F5B022478D4}"/>
              </a:ext>
            </a:extLst>
          </p:cNvPr>
          <p:cNvSpPr/>
          <p:nvPr/>
        </p:nvSpPr>
        <p:spPr>
          <a:xfrm>
            <a:off x="11688717" y="10095606"/>
            <a:ext cx="796925" cy="796925"/>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9145"/>
                </a:lnTo>
                <a:cubicBezTo>
                  <a:pt x="11291" y="18875"/>
                  <a:pt x="11071" y="18655"/>
                  <a:pt x="10800" y="18655"/>
                </a:cubicBezTo>
                <a:cubicBezTo>
                  <a:pt x="10529" y="18655"/>
                  <a:pt x="10309" y="18875"/>
                  <a:pt x="10309" y="19145"/>
                </a:cubicBezTo>
                <a:lnTo>
                  <a:pt x="10309" y="20593"/>
                </a:lnTo>
                <a:cubicBezTo>
                  <a:pt x="5280" y="20344"/>
                  <a:pt x="1255" y="16319"/>
                  <a:pt x="1006" y="11291"/>
                </a:cubicBezTo>
                <a:lnTo>
                  <a:pt x="2455" y="11291"/>
                </a:lnTo>
                <a:cubicBezTo>
                  <a:pt x="2725" y="11291"/>
                  <a:pt x="2945" y="11071"/>
                  <a:pt x="2945" y="10800"/>
                </a:cubicBezTo>
                <a:cubicBezTo>
                  <a:pt x="2945" y="10529"/>
                  <a:pt x="2725" y="10309"/>
                  <a:pt x="2455" y="10309"/>
                </a:cubicBezTo>
                <a:lnTo>
                  <a:pt x="1006" y="10309"/>
                </a:lnTo>
                <a:cubicBezTo>
                  <a:pt x="1255" y="5281"/>
                  <a:pt x="5280" y="1256"/>
                  <a:pt x="10309" y="1007"/>
                </a:cubicBezTo>
                <a:lnTo>
                  <a:pt x="10309" y="2455"/>
                </a:lnTo>
                <a:cubicBezTo>
                  <a:pt x="10309" y="2726"/>
                  <a:pt x="10529" y="2945"/>
                  <a:pt x="10800" y="2945"/>
                </a:cubicBezTo>
                <a:cubicBezTo>
                  <a:pt x="11071" y="2945"/>
                  <a:pt x="11291" y="2726"/>
                  <a:pt x="11291" y="2455"/>
                </a:cubicBezTo>
                <a:lnTo>
                  <a:pt x="11291" y="1007"/>
                </a:lnTo>
                <a:cubicBezTo>
                  <a:pt x="16320" y="1256"/>
                  <a:pt x="20345" y="5281"/>
                  <a:pt x="20594" y="10309"/>
                </a:cubicBezTo>
                <a:lnTo>
                  <a:pt x="19145" y="10309"/>
                </a:lnTo>
                <a:cubicBezTo>
                  <a:pt x="18875" y="10309"/>
                  <a:pt x="18655" y="10529"/>
                  <a:pt x="18655" y="10800"/>
                </a:cubicBezTo>
                <a:cubicBezTo>
                  <a:pt x="18655" y="11071"/>
                  <a:pt x="18875" y="11291"/>
                  <a:pt x="19145" y="11291"/>
                </a:cubicBezTo>
                <a:lnTo>
                  <a:pt x="20594" y="11291"/>
                </a:lnTo>
                <a:cubicBezTo>
                  <a:pt x="20345" y="16319"/>
                  <a:pt x="16320" y="20344"/>
                  <a:pt x="11291" y="20593"/>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965" y="6634"/>
                </a:moveTo>
                <a:lnTo>
                  <a:pt x="12189" y="12188"/>
                </a:lnTo>
                <a:lnTo>
                  <a:pt x="6635" y="14966"/>
                </a:lnTo>
                <a:lnTo>
                  <a:pt x="9411" y="9412"/>
                </a:lnTo>
                <a:cubicBezTo>
                  <a:pt x="9411" y="9412"/>
                  <a:pt x="14965" y="6634"/>
                  <a:pt x="14965" y="6634"/>
                </a:cubicBezTo>
                <a:close/>
                <a:moveTo>
                  <a:pt x="4552" y="17048"/>
                </a:moveTo>
                <a:lnTo>
                  <a:pt x="12883" y="12883"/>
                </a:lnTo>
                <a:lnTo>
                  <a:pt x="17048" y="4551"/>
                </a:lnTo>
                <a:lnTo>
                  <a:pt x="8717" y="8717"/>
                </a:lnTo>
                <a:cubicBezTo>
                  <a:pt x="8717" y="8717"/>
                  <a:pt x="4552" y="17048"/>
                  <a:pt x="4552" y="17048"/>
                </a:cubicBezTo>
                <a:close/>
                <a:moveTo>
                  <a:pt x="11494" y="11494"/>
                </a:moveTo>
                <a:cubicBezTo>
                  <a:pt x="11877" y="11111"/>
                  <a:pt x="11877" y="10489"/>
                  <a:pt x="11494" y="10106"/>
                </a:cubicBezTo>
                <a:cubicBezTo>
                  <a:pt x="11111" y="9722"/>
                  <a:pt x="10489" y="9722"/>
                  <a:pt x="10106" y="10106"/>
                </a:cubicBezTo>
                <a:cubicBezTo>
                  <a:pt x="9723" y="10489"/>
                  <a:pt x="9723" y="11111"/>
                  <a:pt x="10106" y="11494"/>
                </a:cubicBezTo>
                <a:cubicBezTo>
                  <a:pt x="10489" y="11878"/>
                  <a:pt x="11111" y="11878"/>
                  <a:pt x="11494" y="11494"/>
                </a:cubicBezTo>
              </a:path>
            </a:pathLst>
          </a:custGeom>
          <a:solidFill>
            <a:schemeClr val="tx2"/>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nvGrpSpPr>
          <p:cNvPr id="8" name="Group 7">
            <a:extLst>
              <a:ext uri="{FF2B5EF4-FFF2-40B4-BE49-F238E27FC236}">
                <a16:creationId xmlns:a16="http://schemas.microsoft.com/office/drawing/2014/main" id="{D562C50C-421E-8F41-8B06-25D51A77B6D2}"/>
              </a:ext>
            </a:extLst>
          </p:cNvPr>
          <p:cNvGrpSpPr/>
          <p:nvPr/>
        </p:nvGrpSpPr>
        <p:grpSpPr>
          <a:xfrm>
            <a:off x="17376517" y="4274524"/>
            <a:ext cx="6120477" cy="2007124"/>
            <a:chOff x="17752416" y="5270411"/>
            <a:chExt cx="5924013" cy="2007124"/>
          </a:xfrm>
        </p:grpSpPr>
        <p:grpSp>
          <p:nvGrpSpPr>
            <p:cNvPr id="7" name="Group 6">
              <a:extLst>
                <a:ext uri="{FF2B5EF4-FFF2-40B4-BE49-F238E27FC236}">
                  <a16:creationId xmlns:a16="http://schemas.microsoft.com/office/drawing/2014/main" id="{33DEAD2D-126C-3049-8952-1CC692CD9857}"/>
                </a:ext>
              </a:extLst>
            </p:cNvPr>
            <p:cNvGrpSpPr/>
            <p:nvPr/>
          </p:nvGrpSpPr>
          <p:grpSpPr>
            <a:xfrm>
              <a:off x="17752416" y="5270411"/>
              <a:ext cx="5924013" cy="2007124"/>
              <a:chOff x="16903334" y="5270411"/>
              <a:chExt cx="5924013" cy="2007124"/>
            </a:xfrm>
          </p:grpSpPr>
          <p:sp>
            <p:nvSpPr>
              <p:cNvPr id="27" name="TextBox 26">
                <a:extLst>
                  <a:ext uri="{FF2B5EF4-FFF2-40B4-BE49-F238E27FC236}">
                    <a16:creationId xmlns:a16="http://schemas.microsoft.com/office/drawing/2014/main" id="{5216BB86-161C-4759-902E-CD5271C8B7DC}"/>
                  </a:ext>
                </a:extLst>
              </p:cNvPr>
              <p:cNvSpPr txBox="1"/>
              <p:nvPr/>
            </p:nvSpPr>
            <p:spPr>
              <a:xfrm>
                <a:off x="17924376" y="5270411"/>
                <a:ext cx="4458630" cy="1200329"/>
              </a:xfrm>
              <a:prstGeom prst="rect">
                <a:avLst/>
              </a:prstGeom>
              <a:noFill/>
            </p:spPr>
            <p:txBody>
              <a:bodyPr wrap="square">
                <a:spAutoFit/>
              </a:bodyPr>
              <a:lstStyle/>
              <a:p>
                <a:pPr lvl="0" defTabSz="1828434">
                  <a:buClrTx/>
                  <a:defRPr/>
                </a:pPr>
                <a:r>
                  <a:rPr lang="en-US" altLang="zh-TW" sz="3600" dirty="0"/>
                  <a:t>Multilingual Search &amp; Full-Text Translation</a:t>
                </a:r>
                <a:endParaRPr kumimoji="0" lang="en-US" sz="3600" i="0" u="none" strike="noStrike" kern="1200" cap="none" spc="600" normalizeH="0" baseline="0" noProof="0" dirty="0">
                  <a:ln>
                    <a:noFill/>
                  </a:ln>
                  <a:solidFill>
                    <a:schemeClr val="tx2"/>
                  </a:solidFill>
                  <a:effectLst/>
                  <a:uLnTx/>
                  <a:uFillTx/>
                  <a:latin typeface="+mj-lt"/>
                  <a:ea typeface="Montserrat Semi" charset="0"/>
                  <a:cs typeface="Montserrat Semi" charset="0"/>
                </a:endParaRPr>
              </a:p>
            </p:txBody>
          </p:sp>
          <p:sp>
            <p:nvSpPr>
              <p:cNvPr id="48140" name="TextBox 27">
                <a:extLst>
                  <a:ext uri="{FF2B5EF4-FFF2-40B4-BE49-F238E27FC236}">
                    <a16:creationId xmlns:a16="http://schemas.microsoft.com/office/drawing/2014/main" id="{E3E8D131-89E8-804A-9628-075E8E448886}"/>
                  </a:ext>
                </a:extLst>
              </p:cNvPr>
              <p:cNvSpPr txBox="1">
                <a:spLocks noChangeArrowheads="1"/>
              </p:cNvSpPr>
              <p:nvPr/>
            </p:nvSpPr>
            <p:spPr bwMode="auto">
              <a:xfrm>
                <a:off x="16903334" y="6692760"/>
                <a:ext cx="5924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just" defTabSz="1827213" rtl="0" eaLnBrk="1" fontAlgn="base" latinLnBrk="0" hangingPunct="1">
                  <a:lnSpc>
                    <a:spcPct val="100000"/>
                  </a:lnSpc>
                  <a:spcBef>
                    <a:spcPct val="0"/>
                  </a:spcBef>
                  <a:spcAft>
                    <a:spcPct val="0"/>
                  </a:spcAft>
                  <a:buClrTx/>
                  <a:buSzTx/>
                  <a:buFontTx/>
                  <a:buNone/>
                  <a:tabLst/>
                  <a:defRPr/>
                </a:pPr>
                <a:endParaRPr kumimoji="0" lang="en-US" altLang="zh-CN" sz="3200" b="0" i="0" u="none" strike="noStrike" kern="1200" cap="none" spc="0" normalizeH="0" baseline="0" noProof="0" dirty="0">
                  <a:ln>
                    <a:noFill/>
                  </a:ln>
                  <a:solidFill>
                    <a:srgbClr val="7F7F7F">
                      <a:lumMod val="75000"/>
                    </a:srgbClr>
                  </a:solidFill>
                  <a:effectLst/>
                  <a:uLnTx/>
                  <a:uFillTx/>
                  <a:latin typeface="Lato Light"/>
                  <a:ea typeface="Lato Light"/>
                  <a:cs typeface="Lato Light"/>
                </a:endParaRPr>
              </a:p>
            </p:txBody>
          </p:sp>
        </p:grpSp>
        <p:grpSp>
          <p:nvGrpSpPr>
            <p:cNvPr id="30" name="Group 29">
              <a:extLst>
                <a:ext uri="{FF2B5EF4-FFF2-40B4-BE49-F238E27FC236}">
                  <a16:creationId xmlns:a16="http://schemas.microsoft.com/office/drawing/2014/main" id="{705D56D1-6F17-1447-9405-5A523F4898E6}"/>
                </a:ext>
              </a:extLst>
            </p:cNvPr>
            <p:cNvGrpSpPr/>
            <p:nvPr/>
          </p:nvGrpSpPr>
          <p:grpSpPr>
            <a:xfrm>
              <a:off x="17968467" y="5772436"/>
              <a:ext cx="692613" cy="690852"/>
              <a:chOff x="10710863" y="6980238"/>
              <a:chExt cx="622294" cy="620712"/>
            </a:xfrm>
          </p:grpSpPr>
          <p:sp>
            <p:nvSpPr>
              <p:cNvPr id="32" name="Line 494">
                <a:extLst>
                  <a:ext uri="{FF2B5EF4-FFF2-40B4-BE49-F238E27FC236}">
                    <a16:creationId xmlns:a16="http://schemas.microsoft.com/office/drawing/2014/main" id="{315E4ACA-59FA-844E-9D31-5946A7679262}"/>
                  </a:ext>
                </a:extLst>
              </p:cNvPr>
              <p:cNvSpPr>
                <a:spLocks noChangeShapeType="1"/>
              </p:cNvSpPr>
              <p:nvPr/>
            </p:nvSpPr>
            <p:spPr bwMode="auto">
              <a:xfrm>
                <a:off x="10825163" y="7178675"/>
                <a:ext cx="179387" cy="3175"/>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33" name="Line 495">
                <a:extLst>
                  <a:ext uri="{FF2B5EF4-FFF2-40B4-BE49-F238E27FC236}">
                    <a16:creationId xmlns:a16="http://schemas.microsoft.com/office/drawing/2014/main" id="{1EA67CA4-F948-9C46-949E-99D9DBA7DA27}"/>
                  </a:ext>
                </a:extLst>
              </p:cNvPr>
              <p:cNvSpPr>
                <a:spLocks noChangeShapeType="1"/>
              </p:cNvSpPr>
              <p:nvPr/>
            </p:nvSpPr>
            <p:spPr bwMode="auto">
              <a:xfrm>
                <a:off x="10917238" y="7088188"/>
                <a:ext cx="1587" cy="179387"/>
              </a:xfrm>
              <a:prstGeom prst="line">
                <a:avLst/>
              </a:prstGeom>
              <a:noFill/>
              <a:ln w="3429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34" name="Freeform 496">
                <a:extLst>
                  <a:ext uri="{FF2B5EF4-FFF2-40B4-BE49-F238E27FC236}">
                    <a16:creationId xmlns:a16="http://schemas.microsoft.com/office/drawing/2014/main" id="{20656772-716E-F04F-BBD6-03F19F047251}"/>
                  </a:ext>
                </a:extLst>
              </p:cNvPr>
              <p:cNvSpPr>
                <a:spLocks noChangeArrowheads="1"/>
              </p:cNvSpPr>
              <p:nvPr/>
            </p:nvSpPr>
            <p:spPr bwMode="auto">
              <a:xfrm>
                <a:off x="10710863" y="6980238"/>
                <a:ext cx="401637" cy="398462"/>
              </a:xfrm>
              <a:custGeom>
                <a:avLst/>
                <a:gdLst>
                  <a:gd name="T0" fmla="*/ 605 w 606"/>
                  <a:gd name="T1" fmla="*/ 299 h 598"/>
                  <a:gd name="T2" fmla="*/ 605 w 606"/>
                  <a:gd name="T3" fmla="*/ 299 h 598"/>
                  <a:gd name="T4" fmla="*/ 306 w 606"/>
                  <a:gd name="T5" fmla="*/ 597 h 598"/>
                  <a:gd name="T6" fmla="*/ 0 w 606"/>
                  <a:gd name="T7" fmla="*/ 299 h 598"/>
                  <a:gd name="T8" fmla="*/ 306 w 606"/>
                  <a:gd name="T9" fmla="*/ 0 h 598"/>
                  <a:gd name="T10" fmla="*/ 605 w 606"/>
                  <a:gd name="T11" fmla="*/ 299 h 598"/>
                </a:gdLst>
                <a:ahLst/>
                <a:cxnLst>
                  <a:cxn ang="0">
                    <a:pos x="T0" y="T1"/>
                  </a:cxn>
                  <a:cxn ang="0">
                    <a:pos x="T2" y="T3"/>
                  </a:cxn>
                  <a:cxn ang="0">
                    <a:pos x="T4" y="T5"/>
                  </a:cxn>
                  <a:cxn ang="0">
                    <a:pos x="T6" y="T7"/>
                  </a:cxn>
                  <a:cxn ang="0">
                    <a:pos x="T8" y="T9"/>
                  </a:cxn>
                  <a:cxn ang="0">
                    <a:pos x="T10" y="T11"/>
                  </a:cxn>
                </a:cxnLst>
                <a:rect l="0" t="0" r="r" b="b"/>
                <a:pathLst>
                  <a:path w="606" h="598">
                    <a:moveTo>
                      <a:pt x="605" y="299"/>
                    </a:moveTo>
                    <a:lnTo>
                      <a:pt x="605" y="299"/>
                    </a:lnTo>
                    <a:cubicBezTo>
                      <a:pt x="605" y="463"/>
                      <a:pt x="471" y="597"/>
                      <a:pt x="306" y="597"/>
                    </a:cubicBezTo>
                    <a:cubicBezTo>
                      <a:pt x="135" y="597"/>
                      <a:pt x="0" y="463"/>
                      <a:pt x="0" y="299"/>
                    </a:cubicBezTo>
                    <a:cubicBezTo>
                      <a:pt x="0" y="134"/>
                      <a:pt x="135" y="0"/>
                      <a:pt x="306" y="0"/>
                    </a:cubicBezTo>
                    <a:cubicBezTo>
                      <a:pt x="471" y="0"/>
                      <a:pt x="605" y="134"/>
                      <a:pt x="605" y="299"/>
                    </a:cubicBezTo>
                  </a:path>
                </a:pathLst>
              </a:custGeom>
              <a:noFill/>
              <a:ln w="3429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35" name="Line 497">
                <a:extLst>
                  <a:ext uri="{FF2B5EF4-FFF2-40B4-BE49-F238E27FC236}">
                    <a16:creationId xmlns:a16="http://schemas.microsoft.com/office/drawing/2014/main" id="{0BBA82B3-3EA2-4C46-91A2-A22F3F7BB177}"/>
                  </a:ext>
                </a:extLst>
              </p:cNvPr>
              <p:cNvSpPr>
                <a:spLocks noChangeShapeType="1"/>
              </p:cNvSpPr>
              <p:nvPr/>
            </p:nvSpPr>
            <p:spPr bwMode="auto">
              <a:xfrm>
                <a:off x="11053763" y="7316788"/>
                <a:ext cx="58737" cy="58737"/>
              </a:xfrm>
              <a:prstGeom prst="line">
                <a:avLst/>
              </a:prstGeom>
              <a:noFill/>
              <a:ln w="3429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36" name="Freeform 498">
                <a:extLst>
                  <a:ext uri="{FF2B5EF4-FFF2-40B4-BE49-F238E27FC236}">
                    <a16:creationId xmlns:a16="http://schemas.microsoft.com/office/drawing/2014/main" id="{72E9F07D-D33B-2A44-8E80-621E02F03F64}"/>
                  </a:ext>
                </a:extLst>
              </p:cNvPr>
              <p:cNvSpPr>
                <a:spLocks noChangeArrowheads="1"/>
              </p:cNvSpPr>
              <p:nvPr/>
            </p:nvSpPr>
            <p:spPr bwMode="auto">
              <a:xfrm>
                <a:off x="11083919" y="7346950"/>
                <a:ext cx="249238" cy="254000"/>
              </a:xfrm>
              <a:custGeom>
                <a:avLst/>
                <a:gdLst>
                  <a:gd name="T0" fmla="*/ 0 w 375"/>
                  <a:gd name="T1" fmla="*/ 90 h 382"/>
                  <a:gd name="T2" fmla="*/ 90 w 375"/>
                  <a:gd name="T3" fmla="*/ 0 h 382"/>
                  <a:gd name="T4" fmla="*/ 374 w 375"/>
                  <a:gd name="T5" fmla="*/ 292 h 382"/>
                  <a:gd name="T6" fmla="*/ 284 w 375"/>
                  <a:gd name="T7" fmla="*/ 381 h 382"/>
                  <a:gd name="T8" fmla="*/ 0 w 375"/>
                  <a:gd name="T9" fmla="*/ 90 h 382"/>
                </a:gdLst>
                <a:ahLst/>
                <a:cxnLst>
                  <a:cxn ang="0">
                    <a:pos x="T0" y="T1"/>
                  </a:cxn>
                  <a:cxn ang="0">
                    <a:pos x="T2" y="T3"/>
                  </a:cxn>
                  <a:cxn ang="0">
                    <a:pos x="T4" y="T5"/>
                  </a:cxn>
                  <a:cxn ang="0">
                    <a:pos x="T6" y="T7"/>
                  </a:cxn>
                  <a:cxn ang="0">
                    <a:pos x="T8" y="T9"/>
                  </a:cxn>
                </a:cxnLst>
                <a:rect l="0" t="0" r="r" b="b"/>
                <a:pathLst>
                  <a:path w="375" h="382">
                    <a:moveTo>
                      <a:pt x="0" y="90"/>
                    </a:moveTo>
                    <a:lnTo>
                      <a:pt x="90" y="0"/>
                    </a:lnTo>
                    <a:lnTo>
                      <a:pt x="374" y="292"/>
                    </a:lnTo>
                    <a:lnTo>
                      <a:pt x="284" y="381"/>
                    </a:lnTo>
                    <a:lnTo>
                      <a:pt x="0" y="90"/>
                    </a:lnTo>
                  </a:path>
                </a:pathLst>
              </a:custGeom>
              <a:noFill/>
              <a:ln w="34290" cap="flat">
                <a:solidFill>
                  <a:schemeClr val="tx2"/>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grpSp>
      </p:grpSp>
      <p:grpSp>
        <p:nvGrpSpPr>
          <p:cNvPr id="9" name="Group 8">
            <a:extLst>
              <a:ext uri="{FF2B5EF4-FFF2-40B4-BE49-F238E27FC236}">
                <a16:creationId xmlns:a16="http://schemas.microsoft.com/office/drawing/2014/main" id="{8500FD64-C5C3-F547-99C5-6DF4A15BC04F}"/>
              </a:ext>
            </a:extLst>
          </p:cNvPr>
          <p:cNvGrpSpPr/>
          <p:nvPr/>
        </p:nvGrpSpPr>
        <p:grpSpPr>
          <a:xfrm>
            <a:off x="17782365" y="9843418"/>
            <a:ext cx="5694019" cy="1200329"/>
            <a:chOff x="17997144" y="10890657"/>
            <a:chExt cx="5694019" cy="1200329"/>
          </a:xfrm>
        </p:grpSpPr>
        <p:sp>
          <p:nvSpPr>
            <p:cNvPr id="31" name="TextBox 30">
              <a:extLst>
                <a:ext uri="{FF2B5EF4-FFF2-40B4-BE49-F238E27FC236}">
                  <a16:creationId xmlns:a16="http://schemas.microsoft.com/office/drawing/2014/main" id="{4A54ACB8-4BBE-408C-9904-75308745BF29}"/>
                </a:ext>
              </a:extLst>
            </p:cNvPr>
            <p:cNvSpPr txBox="1"/>
            <p:nvPr/>
          </p:nvSpPr>
          <p:spPr>
            <a:xfrm>
              <a:off x="18952066" y="10890657"/>
              <a:ext cx="4739097" cy="1200329"/>
            </a:xfrm>
            <a:prstGeom prst="rect">
              <a:avLst/>
            </a:prstGeom>
            <a:noFill/>
          </p:spPr>
          <p:txBody>
            <a:bodyPr wrap="square">
              <a:spAutoFit/>
            </a:bodyPr>
            <a:lstStyle/>
            <a:p>
              <a:pPr marL="0" marR="0" lvl="0" indent="0" algn="l" defTabSz="1828434" rtl="0" eaLnBrk="1" fontAlgn="auto" latinLnBrk="0" hangingPunct="1">
                <a:lnSpc>
                  <a:spcPct val="100000"/>
                </a:lnSpc>
                <a:spcBef>
                  <a:spcPts val="0"/>
                </a:spcBef>
                <a:spcAft>
                  <a:spcPts val="0"/>
                </a:spcAft>
                <a:buClrTx/>
                <a:buSzTx/>
                <a:buFontTx/>
                <a:buNone/>
                <a:tabLst/>
                <a:defRPr/>
              </a:pPr>
              <a:r>
                <a:rPr lang="en-US" altLang="zh-TW" sz="3600" dirty="0">
                  <a:solidFill>
                    <a:schemeClr val="tx2"/>
                  </a:solidFill>
                  <a:latin typeface="+mj-lt"/>
                </a:rPr>
                <a:t>Precise Full-Text String Search</a:t>
              </a:r>
              <a:endParaRPr kumimoji="0" lang="en-US" sz="3600" b="1" i="0" u="none" strike="noStrike" kern="1200" cap="none" spc="600" normalizeH="0" baseline="0" noProof="0" dirty="0">
                <a:ln>
                  <a:noFill/>
                </a:ln>
                <a:solidFill>
                  <a:schemeClr val="tx2"/>
                </a:solidFill>
                <a:effectLst/>
                <a:uLnTx/>
                <a:uFillTx/>
                <a:latin typeface="+mj-lt"/>
                <a:ea typeface="Montserrat Semi" charset="0"/>
                <a:cs typeface="Montserrat Semi" charset="0"/>
              </a:endParaRPr>
            </a:p>
          </p:txBody>
        </p:sp>
        <p:sp>
          <p:nvSpPr>
            <p:cNvPr id="37" name="Shape 2624">
              <a:extLst>
                <a:ext uri="{FF2B5EF4-FFF2-40B4-BE49-F238E27FC236}">
                  <a16:creationId xmlns:a16="http://schemas.microsoft.com/office/drawing/2014/main" id="{8AE5C8BA-3986-864D-B92B-BB041FD37D8F}"/>
                </a:ext>
              </a:extLst>
            </p:cNvPr>
            <p:cNvSpPr/>
            <p:nvPr/>
          </p:nvSpPr>
          <p:spPr>
            <a:xfrm>
              <a:off x="17997144" y="11086395"/>
              <a:ext cx="808856" cy="808856"/>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accent1"/>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
        <p:nvSpPr>
          <p:cNvPr id="38" name="Shape 2783">
            <a:extLst>
              <a:ext uri="{FF2B5EF4-FFF2-40B4-BE49-F238E27FC236}">
                <a16:creationId xmlns:a16="http://schemas.microsoft.com/office/drawing/2014/main" id="{AA7B5532-7C79-744B-893B-1F1DA8568038}"/>
              </a:ext>
            </a:extLst>
          </p:cNvPr>
          <p:cNvSpPr/>
          <p:nvPr/>
        </p:nvSpPr>
        <p:spPr>
          <a:xfrm>
            <a:off x="11564097" y="7263213"/>
            <a:ext cx="1046163" cy="90328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nvGrpSpPr>
          <p:cNvPr id="23" name="Group 7">
            <a:extLst>
              <a:ext uri="{FF2B5EF4-FFF2-40B4-BE49-F238E27FC236}">
                <a16:creationId xmlns:a16="http://schemas.microsoft.com/office/drawing/2014/main" id="{CE2B6E62-6F67-371C-1854-0E84FE849873}"/>
              </a:ext>
            </a:extLst>
          </p:cNvPr>
          <p:cNvGrpSpPr/>
          <p:nvPr/>
        </p:nvGrpSpPr>
        <p:grpSpPr>
          <a:xfrm>
            <a:off x="11513677" y="4714590"/>
            <a:ext cx="6054073" cy="1541363"/>
            <a:chOff x="17752416" y="5736172"/>
            <a:chExt cx="6240833" cy="1541363"/>
          </a:xfrm>
        </p:grpSpPr>
        <p:grpSp>
          <p:nvGrpSpPr>
            <p:cNvPr id="24" name="Group 6">
              <a:extLst>
                <a:ext uri="{FF2B5EF4-FFF2-40B4-BE49-F238E27FC236}">
                  <a16:creationId xmlns:a16="http://schemas.microsoft.com/office/drawing/2014/main" id="{13FBDAB8-402B-A12B-2C14-7128737CDB33}"/>
                </a:ext>
              </a:extLst>
            </p:cNvPr>
            <p:cNvGrpSpPr/>
            <p:nvPr/>
          </p:nvGrpSpPr>
          <p:grpSpPr>
            <a:xfrm>
              <a:off x="17752416" y="5736172"/>
              <a:ext cx="6240833" cy="1541363"/>
              <a:chOff x="16903334" y="5736172"/>
              <a:chExt cx="6240833" cy="1541363"/>
            </a:xfrm>
          </p:grpSpPr>
          <p:sp>
            <p:nvSpPr>
              <p:cNvPr id="44" name="TextBox 26">
                <a:extLst>
                  <a:ext uri="{FF2B5EF4-FFF2-40B4-BE49-F238E27FC236}">
                    <a16:creationId xmlns:a16="http://schemas.microsoft.com/office/drawing/2014/main" id="{955B3565-A6E4-61CA-1806-088F9FB385AD}"/>
                  </a:ext>
                </a:extLst>
              </p:cNvPr>
              <p:cNvSpPr txBox="1"/>
              <p:nvPr/>
            </p:nvSpPr>
            <p:spPr>
              <a:xfrm>
                <a:off x="17981606" y="5736172"/>
                <a:ext cx="5162561" cy="646331"/>
              </a:xfrm>
              <a:prstGeom prst="rect">
                <a:avLst/>
              </a:prstGeom>
              <a:noFill/>
            </p:spPr>
            <p:txBody>
              <a:bodyPr wrap="square">
                <a:spAutoFit/>
              </a:bodyPr>
              <a:lstStyle/>
              <a:p>
                <a:pPr lvl="0" defTabSz="1828434">
                  <a:buClrTx/>
                  <a:defRPr/>
                </a:pPr>
                <a:r>
                  <a:rPr lang="en-US" altLang="zh-TW" sz="3600" dirty="0"/>
                  <a:t>Semantic Search</a:t>
                </a:r>
                <a:endParaRPr kumimoji="0" lang="en-US" sz="3600" i="0" u="none" strike="noStrike" kern="1200" cap="none" spc="600" normalizeH="0" baseline="0" noProof="0" dirty="0">
                  <a:ln>
                    <a:noFill/>
                  </a:ln>
                  <a:solidFill>
                    <a:schemeClr val="tx2"/>
                  </a:solidFill>
                  <a:effectLst/>
                  <a:uLnTx/>
                  <a:uFillTx/>
                  <a:latin typeface="+mj-lt"/>
                  <a:ea typeface="Montserrat Semi" charset="0"/>
                  <a:cs typeface="Montserrat Semi" charset="0"/>
                </a:endParaRPr>
              </a:p>
            </p:txBody>
          </p:sp>
          <p:sp>
            <p:nvSpPr>
              <p:cNvPr id="45" name="TextBox 27">
                <a:extLst>
                  <a:ext uri="{FF2B5EF4-FFF2-40B4-BE49-F238E27FC236}">
                    <a16:creationId xmlns:a16="http://schemas.microsoft.com/office/drawing/2014/main" id="{D587F079-5811-AF9E-8475-170D8B50BBF1}"/>
                  </a:ext>
                </a:extLst>
              </p:cNvPr>
              <p:cNvSpPr txBox="1">
                <a:spLocks noChangeArrowheads="1"/>
              </p:cNvSpPr>
              <p:nvPr/>
            </p:nvSpPr>
            <p:spPr bwMode="auto">
              <a:xfrm>
                <a:off x="16903334" y="6692760"/>
                <a:ext cx="5924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just" defTabSz="1827213" rtl="0" eaLnBrk="1" fontAlgn="base" latinLnBrk="0" hangingPunct="1">
                  <a:lnSpc>
                    <a:spcPct val="100000"/>
                  </a:lnSpc>
                  <a:spcBef>
                    <a:spcPct val="0"/>
                  </a:spcBef>
                  <a:spcAft>
                    <a:spcPct val="0"/>
                  </a:spcAft>
                  <a:buClrTx/>
                  <a:buSzTx/>
                  <a:buFontTx/>
                  <a:buNone/>
                  <a:tabLst/>
                  <a:defRPr/>
                </a:pPr>
                <a:endParaRPr kumimoji="0" lang="en-US" altLang="zh-CN" sz="3200" b="0" i="0" u="none" strike="noStrike" kern="1200" cap="none" spc="0" normalizeH="0" baseline="0" noProof="0" dirty="0">
                  <a:ln>
                    <a:noFill/>
                  </a:ln>
                  <a:solidFill>
                    <a:srgbClr val="7F7F7F">
                      <a:lumMod val="75000"/>
                    </a:srgbClr>
                  </a:solidFill>
                  <a:effectLst/>
                  <a:uLnTx/>
                  <a:uFillTx/>
                  <a:latin typeface="Lato Light"/>
                  <a:ea typeface="Lato Light"/>
                  <a:cs typeface="Lato Light"/>
                </a:endParaRPr>
              </a:p>
            </p:txBody>
          </p:sp>
        </p:grpSp>
        <p:grpSp>
          <p:nvGrpSpPr>
            <p:cNvPr id="28" name="Group 29">
              <a:extLst>
                <a:ext uri="{FF2B5EF4-FFF2-40B4-BE49-F238E27FC236}">
                  <a16:creationId xmlns:a16="http://schemas.microsoft.com/office/drawing/2014/main" id="{82186C77-E358-69FE-0993-6413F7994F88}"/>
                </a:ext>
              </a:extLst>
            </p:cNvPr>
            <p:cNvGrpSpPr/>
            <p:nvPr/>
          </p:nvGrpSpPr>
          <p:grpSpPr>
            <a:xfrm>
              <a:off x="17968468" y="5772438"/>
              <a:ext cx="692606" cy="690851"/>
              <a:chOff x="10710869" y="6980239"/>
              <a:chExt cx="622288" cy="620711"/>
            </a:xfrm>
          </p:grpSpPr>
          <p:sp>
            <p:nvSpPr>
              <p:cNvPr id="39" name="Line 494">
                <a:extLst>
                  <a:ext uri="{FF2B5EF4-FFF2-40B4-BE49-F238E27FC236}">
                    <a16:creationId xmlns:a16="http://schemas.microsoft.com/office/drawing/2014/main" id="{178BF8A5-26E2-E2CA-4C1C-8E547C8BC7DD}"/>
                  </a:ext>
                </a:extLst>
              </p:cNvPr>
              <p:cNvSpPr>
                <a:spLocks noChangeShapeType="1"/>
              </p:cNvSpPr>
              <p:nvPr/>
            </p:nvSpPr>
            <p:spPr bwMode="auto">
              <a:xfrm>
                <a:off x="10825163" y="7178675"/>
                <a:ext cx="179387" cy="3175"/>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40" name="Line 495">
                <a:extLst>
                  <a:ext uri="{FF2B5EF4-FFF2-40B4-BE49-F238E27FC236}">
                    <a16:creationId xmlns:a16="http://schemas.microsoft.com/office/drawing/2014/main" id="{6B7C2779-15A6-5AC4-CB73-E25B434A5DE7}"/>
                  </a:ext>
                </a:extLst>
              </p:cNvPr>
              <p:cNvSpPr>
                <a:spLocks noChangeShapeType="1"/>
              </p:cNvSpPr>
              <p:nvPr/>
            </p:nvSpPr>
            <p:spPr bwMode="auto">
              <a:xfrm>
                <a:off x="10917238" y="7088188"/>
                <a:ext cx="1587" cy="179387"/>
              </a:xfrm>
              <a:prstGeom prst="line">
                <a:avLst/>
              </a:prstGeom>
              <a:noFill/>
              <a:ln w="3429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41" name="Freeform 496">
                <a:extLst>
                  <a:ext uri="{FF2B5EF4-FFF2-40B4-BE49-F238E27FC236}">
                    <a16:creationId xmlns:a16="http://schemas.microsoft.com/office/drawing/2014/main" id="{D1B01A0A-812C-16CA-2B00-39B40B6F1A7F}"/>
                  </a:ext>
                </a:extLst>
              </p:cNvPr>
              <p:cNvSpPr>
                <a:spLocks noChangeArrowheads="1"/>
              </p:cNvSpPr>
              <p:nvPr/>
            </p:nvSpPr>
            <p:spPr bwMode="auto">
              <a:xfrm>
                <a:off x="10710869" y="6980239"/>
                <a:ext cx="401637" cy="398462"/>
              </a:xfrm>
              <a:custGeom>
                <a:avLst/>
                <a:gdLst>
                  <a:gd name="T0" fmla="*/ 605 w 606"/>
                  <a:gd name="T1" fmla="*/ 299 h 598"/>
                  <a:gd name="T2" fmla="*/ 605 w 606"/>
                  <a:gd name="T3" fmla="*/ 299 h 598"/>
                  <a:gd name="T4" fmla="*/ 306 w 606"/>
                  <a:gd name="T5" fmla="*/ 597 h 598"/>
                  <a:gd name="T6" fmla="*/ 0 w 606"/>
                  <a:gd name="T7" fmla="*/ 299 h 598"/>
                  <a:gd name="T8" fmla="*/ 306 w 606"/>
                  <a:gd name="T9" fmla="*/ 0 h 598"/>
                  <a:gd name="T10" fmla="*/ 605 w 606"/>
                  <a:gd name="T11" fmla="*/ 299 h 598"/>
                </a:gdLst>
                <a:ahLst/>
                <a:cxnLst>
                  <a:cxn ang="0">
                    <a:pos x="T0" y="T1"/>
                  </a:cxn>
                  <a:cxn ang="0">
                    <a:pos x="T2" y="T3"/>
                  </a:cxn>
                  <a:cxn ang="0">
                    <a:pos x="T4" y="T5"/>
                  </a:cxn>
                  <a:cxn ang="0">
                    <a:pos x="T6" y="T7"/>
                  </a:cxn>
                  <a:cxn ang="0">
                    <a:pos x="T8" y="T9"/>
                  </a:cxn>
                  <a:cxn ang="0">
                    <a:pos x="T10" y="T11"/>
                  </a:cxn>
                </a:cxnLst>
                <a:rect l="0" t="0" r="r" b="b"/>
                <a:pathLst>
                  <a:path w="606" h="598">
                    <a:moveTo>
                      <a:pt x="605" y="299"/>
                    </a:moveTo>
                    <a:lnTo>
                      <a:pt x="605" y="299"/>
                    </a:lnTo>
                    <a:cubicBezTo>
                      <a:pt x="605" y="463"/>
                      <a:pt x="471" y="597"/>
                      <a:pt x="306" y="597"/>
                    </a:cubicBezTo>
                    <a:cubicBezTo>
                      <a:pt x="135" y="597"/>
                      <a:pt x="0" y="463"/>
                      <a:pt x="0" y="299"/>
                    </a:cubicBezTo>
                    <a:cubicBezTo>
                      <a:pt x="0" y="134"/>
                      <a:pt x="135" y="0"/>
                      <a:pt x="306" y="0"/>
                    </a:cubicBezTo>
                    <a:cubicBezTo>
                      <a:pt x="471" y="0"/>
                      <a:pt x="605" y="134"/>
                      <a:pt x="605" y="299"/>
                    </a:cubicBezTo>
                  </a:path>
                </a:pathLst>
              </a:custGeom>
              <a:noFill/>
              <a:ln w="3429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42" name="Line 497">
                <a:extLst>
                  <a:ext uri="{FF2B5EF4-FFF2-40B4-BE49-F238E27FC236}">
                    <a16:creationId xmlns:a16="http://schemas.microsoft.com/office/drawing/2014/main" id="{5EE57A05-199D-C65D-28F4-12FA134156F1}"/>
                  </a:ext>
                </a:extLst>
              </p:cNvPr>
              <p:cNvSpPr>
                <a:spLocks noChangeShapeType="1"/>
              </p:cNvSpPr>
              <p:nvPr/>
            </p:nvSpPr>
            <p:spPr bwMode="auto">
              <a:xfrm>
                <a:off x="11053763" y="7316788"/>
                <a:ext cx="58737" cy="58737"/>
              </a:xfrm>
              <a:prstGeom prst="line">
                <a:avLst/>
              </a:prstGeom>
              <a:noFill/>
              <a:ln w="3429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sp>
            <p:nvSpPr>
              <p:cNvPr id="43" name="Freeform 498">
                <a:extLst>
                  <a:ext uri="{FF2B5EF4-FFF2-40B4-BE49-F238E27FC236}">
                    <a16:creationId xmlns:a16="http://schemas.microsoft.com/office/drawing/2014/main" id="{4B78B770-8DAE-D4A7-D98E-B9757A3103C4}"/>
                  </a:ext>
                </a:extLst>
              </p:cNvPr>
              <p:cNvSpPr>
                <a:spLocks noChangeArrowheads="1"/>
              </p:cNvSpPr>
              <p:nvPr/>
            </p:nvSpPr>
            <p:spPr bwMode="auto">
              <a:xfrm>
                <a:off x="11083919" y="7346950"/>
                <a:ext cx="249238" cy="254000"/>
              </a:xfrm>
              <a:custGeom>
                <a:avLst/>
                <a:gdLst>
                  <a:gd name="T0" fmla="*/ 0 w 375"/>
                  <a:gd name="T1" fmla="*/ 90 h 382"/>
                  <a:gd name="T2" fmla="*/ 90 w 375"/>
                  <a:gd name="T3" fmla="*/ 0 h 382"/>
                  <a:gd name="T4" fmla="*/ 374 w 375"/>
                  <a:gd name="T5" fmla="*/ 292 h 382"/>
                  <a:gd name="T6" fmla="*/ 284 w 375"/>
                  <a:gd name="T7" fmla="*/ 381 h 382"/>
                  <a:gd name="T8" fmla="*/ 0 w 375"/>
                  <a:gd name="T9" fmla="*/ 90 h 382"/>
                </a:gdLst>
                <a:ahLst/>
                <a:cxnLst>
                  <a:cxn ang="0">
                    <a:pos x="T0" y="T1"/>
                  </a:cxn>
                  <a:cxn ang="0">
                    <a:pos x="T2" y="T3"/>
                  </a:cxn>
                  <a:cxn ang="0">
                    <a:pos x="T4" y="T5"/>
                  </a:cxn>
                  <a:cxn ang="0">
                    <a:pos x="T6" y="T7"/>
                  </a:cxn>
                  <a:cxn ang="0">
                    <a:pos x="T8" y="T9"/>
                  </a:cxn>
                </a:cxnLst>
                <a:rect l="0" t="0" r="r" b="b"/>
                <a:pathLst>
                  <a:path w="375" h="382">
                    <a:moveTo>
                      <a:pt x="0" y="90"/>
                    </a:moveTo>
                    <a:lnTo>
                      <a:pt x="90" y="0"/>
                    </a:lnTo>
                    <a:lnTo>
                      <a:pt x="374" y="292"/>
                    </a:lnTo>
                    <a:lnTo>
                      <a:pt x="284" y="381"/>
                    </a:lnTo>
                    <a:lnTo>
                      <a:pt x="0" y="90"/>
                    </a:lnTo>
                  </a:path>
                </a:pathLst>
              </a:custGeom>
              <a:noFill/>
              <a:ln w="34290" cap="flat">
                <a:solidFill>
                  <a:schemeClr val="tx2"/>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7F7F7F"/>
                  </a:solidFill>
                  <a:effectLst/>
                  <a:uLnTx/>
                  <a:uFillTx/>
                  <a:latin typeface="Montserrat Light" charset="0"/>
                  <a:ea typeface="+mn-ea"/>
                  <a:cs typeface="+mn-cs"/>
                </a:endParaRPr>
              </a:p>
            </p:txBody>
          </p:sp>
        </p:grpSp>
      </p:grpSp>
      <p:grpSp>
        <p:nvGrpSpPr>
          <p:cNvPr id="47" name="Group 5">
            <a:extLst>
              <a:ext uri="{FF2B5EF4-FFF2-40B4-BE49-F238E27FC236}">
                <a16:creationId xmlns:a16="http://schemas.microsoft.com/office/drawing/2014/main" id="{27A2AB8E-9250-D83D-C05A-4147A9A1133D}"/>
              </a:ext>
            </a:extLst>
          </p:cNvPr>
          <p:cNvGrpSpPr/>
          <p:nvPr/>
        </p:nvGrpSpPr>
        <p:grpSpPr>
          <a:xfrm>
            <a:off x="18591221" y="7205900"/>
            <a:ext cx="5174872" cy="902286"/>
            <a:chOff x="12983867" y="7419051"/>
            <a:chExt cx="6949051" cy="1033709"/>
          </a:xfrm>
        </p:grpSpPr>
        <p:sp>
          <p:nvSpPr>
            <p:cNvPr id="48" name="TextBox 24">
              <a:extLst>
                <a:ext uri="{FF2B5EF4-FFF2-40B4-BE49-F238E27FC236}">
                  <a16:creationId xmlns:a16="http://schemas.microsoft.com/office/drawing/2014/main" id="{9C604A70-0767-6AA6-CEBC-7D4D8F6D7A7C}"/>
                </a:ext>
              </a:extLst>
            </p:cNvPr>
            <p:cNvSpPr txBox="1"/>
            <p:nvPr/>
          </p:nvSpPr>
          <p:spPr>
            <a:xfrm>
              <a:off x="12983867" y="7498150"/>
              <a:ext cx="6949051" cy="954610"/>
            </a:xfrm>
            <a:prstGeom prst="rect">
              <a:avLst/>
            </a:prstGeom>
            <a:noFill/>
          </p:spPr>
          <p:txBody>
            <a:bodyPr wrap="square">
              <a:spAutoFit/>
            </a:bodyPr>
            <a:lstStyle/>
            <a:p>
              <a:pPr defTabSz="1828434">
                <a:buClrTx/>
                <a:defRPr/>
              </a:pPr>
              <a:r>
                <a:rPr lang="en-US" altLang="zh-TW" sz="3600" dirty="0"/>
                <a:t>Automatic  Colorization</a:t>
              </a:r>
            </a:p>
            <a:p>
              <a:pPr defTabSz="1828434">
                <a:buClrTx/>
                <a:defRPr/>
              </a:pPr>
              <a:r>
                <a:rPr lang="en-US" altLang="zh-TW" sz="3600" dirty="0"/>
                <a:t> </a:t>
              </a:r>
              <a:endParaRPr lang="en-US" altLang="zh-TW" sz="3600" kern="1200" spc="600" dirty="0">
                <a:solidFill>
                  <a:schemeClr val="tx2"/>
                </a:solidFill>
                <a:ea typeface="Montserrat Semi" charset="0"/>
                <a:cs typeface="Montserrat Semi" charset="0"/>
              </a:endParaRPr>
            </a:p>
          </p:txBody>
        </p:sp>
        <p:sp>
          <p:nvSpPr>
            <p:cNvPr id="49" name="TextBox 25">
              <a:extLst>
                <a:ext uri="{FF2B5EF4-FFF2-40B4-BE49-F238E27FC236}">
                  <a16:creationId xmlns:a16="http://schemas.microsoft.com/office/drawing/2014/main" id="{D8709FBE-9BF2-22D2-5576-2AC022CF4D72}"/>
                </a:ext>
              </a:extLst>
            </p:cNvPr>
            <p:cNvSpPr txBox="1">
              <a:spLocks noChangeArrowheads="1"/>
            </p:cNvSpPr>
            <p:nvPr/>
          </p:nvSpPr>
          <p:spPr bwMode="auto">
            <a:xfrm>
              <a:off x="14351042" y="7419051"/>
              <a:ext cx="55818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marL="0" marR="0" lvl="0" indent="0" algn="just" defTabSz="1827213"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7F7F7F">
                      <a:lumMod val="75000"/>
                    </a:srgbClr>
                  </a:solidFill>
                  <a:effectLst/>
                  <a:uLnTx/>
                  <a:uFillTx/>
                  <a:latin typeface="Lato Light"/>
                  <a:ea typeface="Lato Light"/>
                  <a:cs typeface="Lato Light"/>
                </a:rPr>
                <a:t>       </a:t>
              </a:r>
              <a:endParaRPr kumimoji="0" lang="en-US" altLang="zh-CN" sz="3200" b="0" i="0" u="none" strike="noStrike" kern="1200" cap="none" spc="0" normalizeH="0" baseline="0" noProof="0" dirty="0">
                <a:ln>
                  <a:noFill/>
                </a:ln>
                <a:solidFill>
                  <a:srgbClr val="7F7F7F">
                    <a:lumMod val="75000"/>
                  </a:srgbClr>
                </a:solidFill>
                <a:effectLst/>
                <a:uLnTx/>
                <a:uFillTx/>
                <a:latin typeface="Lato Light"/>
                <a:ea typeface="Lato Light"/>
                <a:cs typeface="Lato Light"/>
              </a:endParaRPr>
            </a:p>
          </p:txBody>
        </p:sp>
      </p:grpSp>
      <p:pic>
        <p:nvPicPr>
          <p:cNvPr id="50" name="圖片 49">
            <a:extLst>
              <a:ext uri="{FF2B5EF4-FFF2-40B4-BE49-F238E27FC236}">
                <a16:creationId xmlns:a16="http://schemas.microsoft.com/office/drawing/2014/main" id="{C9FC757A-B8A5-6959-290D-384863E82E70}"/>
              </a:ext>
            </a:extLst>
          </p:cNvPr>
          <p:cNvPicPr>
            <a:picLocks noChangeAspect="1"/>
          </p:cNvPicPr>
          <p:nvPr/>
        </p:nvPicPr>
        <p:blipFill>
          <a:blip r:embed="rId4"/>
          <a:stretch>
            <a:fillRect/>
          </a:stretch>
        </p:blipFill>
        <p:spPr>
          <a:xfrm>
            <a:off x="17501472" y="7205900"/>
            <a:ext cx="1048603" cy="902286"/>
          </a:xfrm>
          <a:prstGeom prst="rect">
            <a:avLst/>
          </a:prstGeom>
        </p:spPr>
      </p:pic>
    </p:spTree>
    <p:extLst>
      <p:ext uri="{BB962C8B-B14F-4D97-AF65-F5344CB8AC3E}">
        <p14:creationId xmlns:p14="http://schemas.microsoft.com/office/powerpoint/2010/main" val="372032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88B0E2F-B09C-D63F-F4D4-E033FBD71C73}"/>
              </a:ext>
            </a:extLst>
          </p:cNvPr>
          <p:cNvSpPr>
            <a:spLocks noGrp="1"/>
          </p:cNvSpPr>
          <p:nvPr>
            <p:ph type="title"/>
          </p:nvPr>
        </p:nvSpPr>
        <p:spPr>
          <a:xfrm>
            <a:off x="2133045" y="744279"/>
            <a:ext cx="20111561" cy="2658140"/>
          </a:xfrm>
        </p:spPr>
        <p:txBody>
          <a:bodyPr>
            <a:normAutofit/>
          </a:bodyPr>
          <a:lstStyle/>
          <a:p>
            <a:pPr algn="ctr">
              <a:spcBef>
                <a:spcPts val="1000"/>
              </a:spcBef>
              <a:spcAft>
                <a:spcPts val="1000"/>
              </a:spcAft>
            </a:pPr>
            <a:r>
              <a:rPr lang="en-US" altLang="zh-TW" sz="8800" b="1" i="1" dirty="0">
                <a:solidFill>
                  <a:srgbClr val="000099"/>
                </a:solidFill>
              </a:rPr>
              <a:t>Lumen</a:t>
            </a:r>
            <a:r>
              <a:rPr lang="en-US" altLang="zh-TW" sz="8000" b="1" i="1" dirty="0">
                <a:solidFill>
                  <a:srgbClr val="000099"/>
                </a:solidFill>
              </a:rPr>
              <a:t>—</a:t>
            </a:r>
            <a:r>
              <a:rPr lang="zh-TW" altLang="zh-TW" sz="8000" b="1" i="1" dirty="0">
                <a:solidFill>
                  <a:srgbClr val="000099"/>
                </a:solidFill>
                <a:latin typeface="+mj-lt"/>
              </a:rPr>
              <a:t>AI-Powered Discovery</a:t>
            </a:r>
            <a:br>
              <a:rPr lang="en-US" altLang="zh-TW" sz="9600" b="1" i="1" dirty="0">
                <a:solidFill>
                  <a:srgbClr val="000099"/>
                </a:solidFill>
              </a:rPr>
            </a:br>
            <a:r>
              <a:rPr lang="zh-TW" altLang="zh-TW" sz="5400" dirty="0"/>
              <a:t>(Integrated with Taiwan Academic Classics)</a:t>
            </a:r>
            <a:endParaRPr lang="zh-TW" altLang="en-US" sz="5400" dirty="0">
              <a:solidFill>
                <a:srgbClr val="001236"/>
              </a:solidFill>
            </a:endParaRPr>
          </a:p>
        </p:txBody>
      </p:sp>
      <p:sp>
        <p:nvSpPr>
          <p:cNvPr id="3" name="文字版面配置區 2">
            <a:extLst>
              <a:ext uri="{FF2B5EF4-FFF2-40B4-BE49-F238E27FC236}">
                <a16:creationId xmlns:a16="http://schemas.microsoft.com/office/drawing/2014/main" id="{BB668866-D185-C672-A84F-26A980AF2062}"/>
              </a:ext>
            </a:extLst>
          </p:cNvPr>
          <p:cNvSpPr>
            <a:spLocks noGrp="1"/>
          </p:cNvSpPr>
          <p:nvPr>
            <p:ph type="body" idx="1"/>
          </p:nvPr>
        </p:nvSpPr>
        <p:spPr>
          <a:xfrm>
            <a:off x="1318437" y="3402419"/>
            <a:ext cx="21477768" cy="8503069"/>
          </a:xfrm>
        </p:spPr>
        <p:txBody>
          <a:bodyPr/>
          <a:lstStyle/>
          <a:p>
            <a:pPr algn="ctr"/>
            <a:r>
              <a:rPr lang="zh-TW" altLang="zh-TW" dirty="0">
                <a:solidFill>
                  <a:srgbClr val="9A4D00"/>
                </a:solidFill>
              </a:rPr>
              <a:t>Century-Spanning Journals × Chinese &amp; Asian Studies × Verifiable AI Search</a:t>
            </a:r>
          </a:p>
          <a:p>
            <a:pPr algn="ctr">
              <a:spcBef>
                <a:spcPts val="1000"/>
              </a:spcBef>
            </a:pPr>
            <a:r>
              <a:rPr lang="zh-TW" altLang="zh-TW" dirty="0">
                <a:solidFill>
                  <a:srgbClr val="9A4D00"/>
                </a:solidFill>
              </a:rPr>
              <a:t>Multilingual Search · Text Translation · Connecting Diverse Knowledge Pathways</a:t>
            </a:r>
          </a:p>
          <a:p>
            <a:endParaRPr lang="en-US" altLang="zh-TW" sz="5000" b="1" dirty="0">
              <a:solidFill>
                <a:srgbClr val="0000CC"/>
              </a:solidFill>
              <a:latin typeface="+mj-lt"/>
              <a:ea typeface="MingLiU_MSCS" panose="02020500000000000000" pitchFamily="18" charset="-120"/>
            </a:endParaRPr>
          </a:p>
          <a:p>
            <a:pPr>
              <a:spcBef>
                <a:spcPts val="2800"/>
              </a:spcBef>
              <a:spcAft>
                <a:spcPts val="1500"/>
              </a:spcAft>
            </a:pPr>
            <a:r>
              <a:rPr lang="en-US" altLang="zh-TW" sz="5000" b="1" dirty="0">
                <a:solidFill>
                  <a:srgbClr val="005400"/>
                </a:solidFill>
                <a:latin typeface="+mj-ea"/>
                <a:ea typeface="+mj-ea"/>
              </a:rPr>
              <a:t>      《 </a:t>
            </a:r>
            <a:r>
              <a:rPr lang="zh-TW" altLang="zh-TW" sz="5400" b="1" dirty="0">
                <a:solidFill>
                  <a:srgbClr val="005400"/>
                </a:solidFill>
                <a:latin typeface="+mj-ea"/>
                <a:ea typeface="+mj-ea"/>
              </a:rPr>
              <a:t>4 Key Features</a:t>
            </a:r>
            <a:r>
              <a:rPr lang="en-US" altLang="zh-TW" sz="5000" b="1" dirty="0">
                <a:solidFill>
                  <a:srgbClr val="005400"/>
                </a:solidFill>
                <a:latin typeface="+mj-ea"/>
                <a:ea typeface="+mj-ea"/>
              </a:rPr>
              <a:t>》</a:t>
            </a:r>
          </a:p>
          <a:p>
            <a:r>
              <a:rPr lang="zh-TW" altLang="en-US" sz="4000" dirty="0">
                <a:solidFill>
                  <a:srgbClr val="005400"/>
                </a:solidFill>
                <a:latin typeface="+mj-lt"/>
              </a:rPr>
              <a:t>         </a:t>
            </a:r>
            <a:r>
              <a:rPr lang="zh-TW" altLang="en-US" sz="2400" dirty="0">
                <a:solidFill>
                  <a:srgbClr val="9A4D00"/>
                </a:solidFill>
                <a:latin typeface="Adobe 明體 Std L" panose="02020300000000000000" pitchFamily="18" charset="-120"/>
                <a:ea typeface="Adobe 明體 Std L" panose="02020300000000000000" pitchFamily="18" charset="-120"/>
              </a:rPr>
              <a:t>●</a:t>
            </a:r>
            <a:r>
              <a:rPr lang="zh-TW" altLang="en-US" sz="2400" dirty="0">
                <a:solidFill>
                  <a:srgbClr val="9A4D00"/>
                </a:solidFill>
                <a:latin typeface="+mj-lt"/>
              </a:rPr>
              <a:t> </a:t>
            </a:r>
            <a:r>
              <a:rPr lang="zh-TW" altLang="zh-TW" sz="4000" dirty="0">
                <a:solidFill>
                  <a:srgbClr val="005400"/>
                </a:solidFill>
                <a:latin typeface="+mj-lt"/>
              </a:rPr>
              <a:t>Citation Networks</a:t>
            </a:r>
            <a:endParaRPr lang="zh-TW" altLang="en-US" sz="4000" dirty="0">
              <a:solidFill>
                <a:schemeClr val="tx2"/>
              </a:solidFill>
              <a:latin typeface="+mn-lt"/>
            </a:endParaRPr>
          </a:p>
          <a:p>
            <a:r>
              <a:rPr lang="zh-TW" altLang="en-US" sz="2400" dirty="0">
                <a:solidFill>
                  <a:srgbClr val="0000CC"/>
                </a:solidFill>
                <a:latin typeface="Adobe 明體 Std L" panose="02020300000000000000" pitchFamily="18" charset="-120"/>
                <a:ea typeface="Adobe 明體 Std L" panose="02020300000000000000" pitchFamily="18" charset="-120"/>
              </a:rPr>
              <a:t>               </a:t>
            </a:r>
            <a:r>
              <a:rPr lang="zh-TW" altLang="en-US" sz="2400" dirty="0">
                <a:solidFill>
                  <a:srgbClr val="9A4D00"/>
                </a:solidFill>
                <a:latin typeface="Adobe 明體 Std L" panose="02020300000000000000" pitchFamily="18" charset="-120"/>
                <a:ea typeface="Adobe 明體 Std L" panose="02020300000000000000" pitchFamily="18" charset="-120"/>
              </a:rPr>
              <a:t>●</a:t>
            </a:r>
            <a:r>
              <a:rPr lang="zh-TW" altLang="en-US" sz="2400" dirty="0">
                <a:solidFill>
                  <a:srgbClr val="9A4D00"/>
                </a:solidFill>
              </a:rPr>
              <a:t> </a:t>
            </a:r>
            <a:r>
              <a:rPr lang="zh-TW" altLang="zh-TW" sz="4000" dirty="0">
                <a:solidFill>
                  <a:srgbClr val="005400"/>
                </a:solidFill>
                <a:latin typeface="+mj-lt"/>
              </a:rPr>
              <a:t>Multilingual Inquiry</a:t>
            </a:r>
            <a:endParaRPr lang="zh-TW" altLang="en-US" sz="4000" dirty="0">
              <a:solidFill>
                <a:schemeClr val="tx2"/>
              </a:solidFill>
              <a:latin typeface="+mn-lt"/>
            </a:endParaRPr>
          </a:p>
          <a:p>
            <a:r>
              <a:rPr lang="zh-TW" altLang="en-US" sz="2400" dirty="0">
                <a:solidFill>
                  <a:srgbClr val="0000CC"/>
                </a:solidFill>
                <a:latin typeface="Adobe 明體 Std L" panose="02020300000000000000" pitchFamily="18" charset="-120"/>
                <a:ea typeface="Adobe 明體 Std L" panose="02020300000000000000" pitchFamily="18" charset="-120"/>
              </a:rPr>
              <a:t>               </a:t>
            </a:r>
            <a:r>
              <a:rPr lang="zh-TW" altLang="en-US" sz="2400" dirty="0">
                <a:solidFill>
                  <a:srgbClr val="9A4D00"/>
                </a:solidFill>
                <a:latin typeface="Adobe 明體 Std L" panose="02020300000000000000" pitchFamily="18" charset="-120"/>
                <a:ea typeface="Adobe 明體 Std L" panose="02020300000000000000" pitchFamily="18" charset="-120"/>
              </a:rPr>
              <a:t>●</a:t>
            </a:r>
            <a:r>
              <a:rPr lang="zh-TW" altLang="en-US" sz="4000" dirty="0">
                <a:solidFill>
                  <a:srgbClr val="9A4D00"/>
                </a:solidFill>
              </a:rPr>
              <a:t> </a:t>
            </a:r>
            <a:r>
              <a:rPr lang="en-US" altLang="zh-TW" sz="4000" dirty="0">
                <a:solidFill>
                  <a:srgbClr val="005400"/>
                </a:solidFill>
                <a:latin typeface="+mj-lt"/>
                <a:ea typeface="+mj-ea"/>
              </a:rPr>
              <a:t>Historical Depth</a:t>
            </a:r>
          </a:p>
          <a:p>
            <a:r>
              <a:rPr lang="zh-TW" altLang="en-US" sz="2400" dirty="0">
                <a:solidFill>
                  <a:srgbClr val="0000CC"/>
                </a:solidFill>
                <a:latin typeface="Adobe 明體 Std L" panose="02020300000000000000" pitchFamily="18" charset="-120"/>
                <a:ea typeface="Adobe 明體 Std L" panose="02020300000000000000" pitchFamily="18" charset="-120"/>
              </a:rPr>
              <a:t>               </a:t>
            </a:r>
            <a:r>
              <a:rPr lang="zh-TW" altLang="en-US" sz="2400" dirty="0">
                <a:solidFill>
                  <a:srgbClr val="9A4D00"/>
                </a:solidFill>
                <a:latin typeface="Adobe 明體 Std L" panose="02020300000000000000" pitchFamily="18" charset="-120"/>
                <a:ea typeface="Adobe 明體 Std L" panose="02020300000000000000" pitchFamily="18" charset="-120"/>
              </a:rPr>
              <a:t>●</a:t>
            </a:r>
            <a:r>
              <a:rPr lang="zh-TW" altLang="en-US" sz="4000" dirty="0">
                <a:solidFill>
                  <a:srgbClr val="0000CC"/>
                </a:solidFill>
              </a:rPr>
              <a:t> </a:t>
            </a:r>
            <a:r>
              <a:rPr lang="zh-TW" altLang="zh-TW" sz="4000" dirty="0">
                <a:solidFill>
                  <a:srgbClr val="005400"/>
                </a:solidFill>
                <a:latin typeface="+mj-lt"/>
              </a:rPr>
              <a:t>Extended Exploration</a:t>
            </a:r>
            <a:endParaRPr lang="zh-TW" altLang="en-US" sz="4000" dirty="0">
              <a:solidFill>
                <a:schemeClr val="tx2"/>
              </a:solidFill>
              <a:latin typeface="+mn-lt"/>
            </a:endParaRPr>
          </a:p>
          <a:p>
            <a:endParaRPr lang="zh-TW" altLang="zh-TW" sz="4000" dirty="0">
              <a:solidFill>
                <a:schemeClr val="tx2"/>
              </a:solidFill>
              <a:latin typeface="+mn-lt"/>
            </a:endParaRPr>
          </a:p>
          <a:p>
            <a:pPr algn="ctr"/>
            <a:endParaRPr lang="zh-TW" altLang="en-US" dirty="0"/>
          </a:p>
        </p:txBody>
      </p:sp>
      <p:sp>
        <p:nvSpPr>
          <p:cNvPr id="4" name="投影片編號版面配置區 3">
            <a:extLst>
              <a:ext uri="{FF2B5EF4-FFF2-40B4-BE49-F238E27FC236}">
                <a16:creationId xmlns:a16="http://schemas.microsoft.com/office/drawing/2014/main" id="{AB233374-8358-4A76-8256-7D03004C4C14}"/>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9</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5" name="圖片 4">
            <a:extLst>
              <a:ext uri="{FF2B5EF4-FFF2-40B4-BE49-F238E27FC236}">
                <a16:creationId xmlns:a16="http://schemas.microsoft.com/office/drawing/2014/main" id="{45283645-A288-B31F-B33A-10BA8C6D667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4700"/>
                    </a14:imgEffect>
                    <a14:imgEffect>
                      <a14:saturation sat="400000"/>
                    </a14:imgEffect>
                  </a14:imgLayer>
                </a14:imgProps>
              </a:ext>
            </a:extLst>
          </a:blip>
          <a:srcRect l="16131" r="11182" b="10349"/>
          <a:stretch>
            <a:fillRect/>
          </a:stretch>
        </p:blipFill>
        <p:spPr bwMode="auto">
          <a:xfrm>
            <a:off x="10185990" y="6060559"/>
            <a:ext cx="11037889" cy="66885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8714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EB451-D92F-F0C0-CC50-6CABE70F111F}"/>
            </a:ext>
          </a:extLst>
        </p:cNvPr>
        <p:cNvGrpSpPr/>
        <p:nvPr/>
      </p:nvGrpSpPr>
      <p:grpSpPr>
        <a:xfrm>
          <a:off x="0" y="0"/>
          <a:ext cx="0" cy="0"/>
          <a:chOff x="0" y="0"/>
          <a:chExt cx="0" cy="0"/>
        </a:xfrm>
      </p:grpSpPr>
      <p:sp>
        <p:nvSpPr>
          <p:cNvPr id="3" name="文字版面配置區 2">
            <a:extLst>
              <a:ext uri="{FF2B5EF4-FFF2-40B4-BE49-F238E27FC236}">
                <a16:creationId xmlns:a16="http://schemas.microsoft.com/office/drawing/2014/main" id="{2D17559A-002D-AA28-8CCD-ABE605FDAD29}"/>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59442FD6-39E6-0267-D470-5CE0ED487A6F}"/>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10</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5" name="圖片 4">
            <a:extLst>
              <a:ext uri="{FF2B5EF4-FFF2-40B4-BE49-F238E27FC236}">
                <a16:creationId xmlns:a16="http://schemas.microsoft.com/office/drawing/2014/main" id="{D0267CBC-F05A-F30A-45F2-78961B5C7ED9}"/>
              </a:ext>
            </a:extLst>
          </p:cNvPr>
          <p:cNvPicPr>
            <a:picLocks noChangeAspect="1"/>
          </p:cNvPicPr>
          <p:nvPr/>
        </p:nvPicPr>
        <p:blipFill>
          <a:blip r:embed="rId2"/>
          <a:stretch>
            <a:fillRect/>
          </a:stretch>
        </p:blipFill>
        <p:spPr>
          <a:xfrm>
            <a:off x="2855395" y="2826567"/>
            <a:ext cx="18326617" cy="9609273"/>
          </a:xfrm>
          <a:prstGeom prst="rect">
            <a:avLst/>
          </a:prstGeom>
        </p:spPr>
      </p:pic>
      <p:sp>
        <p:nvSpPr>
          <p:cNvPr id="11" name="標題 10">
            <a:extLst>
              <a:ext uri="{FF2B5EF4-FFF2-40B4-BE49-F238E27FC236}">
                <a16:creationId xmlns:a16="http://schemas.microsoft.com/office/drawing/2014/main" id="{AE3B7E1C-888E-E380-87E8-AA91D0D8FCF5}"/>
              </a:ext>
            </a:extLst>
          </p:cNvPr>
          <p:cNvSpPr>
            <a:spLocks noGrp="1"/>
          </p:cNvSpPr>
          <p:nvPr>
            <p:ph type="title"/>
          </p:nvPr>
        </p:nvSpPr>
        <p:spPr/>
        <p:txBody>
          <a:bodyPr/>
          <a:lstStyle/>
          <a:p>
            <a:endParaRPr lang="zh-TW" altLang="en-US" dirty="0"/>
          </a:p>
        </p:txBody>
      </p:sp>
      <p:sp>
        <p:nvSpPr>
          <p:cNvPr id="14" name="矩形: 圓角 13">
            <a:extLst>
              <a:ext uri="{FF2B5EF4-FFF2-40B4-BE49-F238E27FC236}">
                <a16:creationId xmlns:a16="http://schemas.microsoft.com/office/drawing/2014/main" id="{F22E0D70-A6E0-C97D-2437-59F49950B12C}"/>
              </a:ext>
            </a:extLst>
          </p:cNvPr>
          <p:cNvSpPr/>
          <p:nvPr/>
        </p:nvSpPr>
        <p:spPr>
          <a:xfrm>
            <a:off x="3997843" y="9250326"/>
            <a:ext cx="2232836" cy="893134"/>
          </a:xfrm>
          <a:prstGeom prst="roundRect">
            <a:avLst/>
          </a:prstGeom>
          <a:noFill/>
          <a:ln w="117475">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17" name="矩形: 圓角 16">
            <a:extLst>
              <a:ext uri="{FF2B5EF4-FFF2-40B4-BE49-F238E27FC236}">
                <a16:creationId xmlns:a16="http://schemas.microsoft.com/office/drawing/2014/main" id="{FAF8D406-CA81-58EE-D7C4-971CC3A3293B}"/>
              </a:ext>
            </a:extLst>
          </p:cNvPr>
          <p:cNvSpPr/>
          <p:nvPr/>
        </p:nvSpPr>
        <p:spPr>
          <a:xfrm>
            <a:off x="3997843" y="4699591"/>
            <a:ext cx="2083980" cy="701749"/>
          </a:xfrm>
          <a:prstGeom prst="roundRect">
            <a:avLst/>
          </a:prstGeom>
          <a:noFill/>
          <a:ln w="12065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18" name="圖說文字: 向下箭號 17">
            <a:extLst>
              <a:ext uri="{FF2B5EF4-FFF2-40B4-BE49-F238E27FC236}">
                <a16:creationId xmlns:a16="http://schemas.microsoft.com/office/drawing/2014/main" id="{E03910B2-1D70-5D8B-F05E-A2AB8D62CEE2}"/>
              </a:ext>
            </a:extLst>
          </p:cNvPr>
          <p:cNvSpPr/>
          <p:nvPr/>
        </p:nvSpPr>
        <p:spPr>
          <a:xfrm>
            <a:off x="4126708" y="1292919"/>
            <a:ext cx="16124233" cy="1977656"/>
          </a:xfrm>
          <a:prstGeom prst="downArrowCallout">
            <a:avLst>
              <a:gd name="adj1" fmla="val 22849"/>
              <a:gd name="adj2" fmla="val 31489"/>
              <a:gd name="adj3" fmla="val 25000"/>
              <a:gd name="adj4" fmla="val 68506"/>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827213" eaLnBrk="0" fontAlgn="base" hangingPunct="0">
              <a:spcBef>
                <a:spcPct val="0"/>
              </a:spcBef>
              <a:spcAft>
                <a:spcPct val="0"/>
              </a:spcAft>
              <a:buClrTx/>
              <a:defRPr/>
            </a:pPr>
            <a:r>
              <a:rPr lang="zh-TW" altLang="zh-TW" sz="5400" dirty="0">
                <a:latin typeface="+mj-lt"/>
              </a:rPr>
              <a:t>Cited References from the 1950s to the Present</a:t>
            </a:r>
            <a:endParaRPr kumimoji="0" lang="zh-TW" altLang="en-US" sz="5400" b="1" i="0" u="none" strike="noStrike" kern="1200" cap="none" spc="0" normalizeH="0" baseline="0" noProof="0" dirty="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3930245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3F1D05-D2BC-DEBD-1B62-68F3C30A44B2}"/>
              </a:ext>
            </a:extLst>
          </p:cNvPr>
          <p:cNvSpPr>
            <a:spLocks noGrp="1"/>
          </p:cNvSpPr>
          <p:nvPr>
            <p:ph type="title"/>
          </p:nvPr>
        </p:nvSpPr>
        <p:spPr/>
        <p:txBody>
          <a:bodyPr/>
          <a:lstStyle/>
          <a:p>
            <a:endParaRPr lang="zh-TW" altLang="en-US" dirty="0"/>
          </a:p>
        </p:txBody>
      </p:sp>
      <p:sp>
        <p:nvSpPr>
          <p:cNvPr id="3" name="文字版面配置區 2">
            <a:extLst>
              <a:ext uri="{FF2B5EF4-FFF2-40B4-BE49-F238E27FC236}">
                <a16:creationId xmlns:a16="http://schemas.microsoft.com/office/drawing/2014/main" id="{D47A4060-3C56-659E-8797-528406941C54}"/>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0AAD6BE1-850A-2F39-622E-B7602011B88C}"/>
              </a:ext>
            </a:extLst>
          </p:cNvPr>
          <p:cNvSpPr>
            <a:spLocks noGrp="1"/>
          </p:cNvSpPr>
          <p:nvPr>
            <p:ph type="sldNum" idx="12"/>
          </p:nvPr>
        </p:nvSpPr>
        <p:spPr/>
        <p:txBody>
          <a:bodyPr/>
          <a:lstStyle/>
          <a:p>
            <a:pPr>
              <a:spcAft>
                <a:spcPts val="0"/>
              </a:spcAft>
            </a:pPr>
            <a:fld id="{00000000-1234-1234-1234-123412341234}" type="slidenum">
              <a:rPr lang="en-US" altLang="zh-TW" smtClean="0"/>
              <a:pPr>
                <a:spcAft>
                  <a:spcPts val="0"/>
                </a:spcAft>
              </a:pPr>
              <a:t>11</a:t>
            </a:fld>
            <a:endParaRPr lang="zh-TW" altLang="en-US" dirty="0"/>
          </a:p>
        </p:txBody>
      </p:sp>
      <p:pic>
        <p:nvPicPr>
          <p:cNvPr id="5" name="圖片 4">
            <a:extLst>
              <a:ext uri="{FF2B5EF4-FFF2-40B4-BE49-F238E27FC236}">
                <a16:creationId xmlns:a16="http://schemas.microsoft.com/office/drawing/2014/main" id="{93D63F64-86F8-4B03-6E64-F4ECC0928E9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Lst>
          </a:blip>
          <a:stretch>
            <a:fillRect/>
          </a:stretch>
        </p:blipFill>
        <p:spPr>
          <a:xfrm>
            <a:off x="1193663" y="3211808"/>
            <a:ext cx="21990322" cy="8858272"/>
          </a:xfrm>
          <a:prstGeom prst="rect">
            <a:avLst/>
          </a:prstGeom>
        </p:spPr>
      </p:pic>
      <p:sp>
        <p:nvSpPr>
          <p:cNvPr id="6" name="圖說文字: 向下箭號 5">
            <a:extLst>
              <a:ext uri="{FF2B5EF4-FFF2-40B4-BE49-F238E27FC236}">
                <a16:creationId xmlns:a16="http://schemas.microsoft.com/office/drawing/2014/main" id="{1CA37E2D-3133-C597-10F4-BCCEDEA349C6}"/>
              </a:ext>
            </a:extLst>
          </p:cNvPr>
          <p:cNvSpPr/>
          <p:nvPr/>
        </p:nvSpPr>
        <p:spPr>
          <a:xfrm>
            <a:off x="4777931" y="1336474"/>
            <a:ext cx="14821787" cy="2640627"/>
          </a:xfrm>
          <a:prstGeom prst="downArrowCallou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5400" dirty="0">
                <a:latin typeface="+mj-lt"/>
              </a:rPr>
              <a:t>Uncover Hidden Connections in Knowledge</a:t>
            </a:r>
            <a:endParaRPr lang="zh-TW" altLang="en-US" sz="5400" dirty="0">
              <a:latin typeface="+mj-lt"/>
            </a:endParaRPr>
          </a:p>
        </p:txBody>
      </p:sp>
      <p:sp>
        <p:nvSpPr>
          <p:cNvPr id="7" name="矩形 6">
            <a:extLst>
              <a:ext uri="{FF2B5EF4-FFF2-40B4-BE49-F238E27FC236}">
                <a16:creationId xmlns:a16="http://schemas.microsoft.com/office/drawing/2014/main" id="{5C0F9EEE-743A-4868-4351-B3EBC990CF81}"/>
              </a:ext>
            </a:extLst>
          </p:cNvPr>
          <p:cNvSpPr/>
          <p:nvPr/>
        </p:nvSpPr>
        <p:spPr>
          <a:xfrm>
            <a:off x="2004242" y="3674612"/>
            <a:ext cx="4607997" cy="1063256"/>
          </a:xfrm>
          <a:prstGeom prst="rect">
            <a:avLst/>
          </a:prstGeom>
          <a:solidFill>
            <a:srgbClr val="F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solidFill>
                  <a:schemeClr val="tx2"/>
                </a:solidFill>
                <a:latin typeface="+mj-lt"/>
              </a:rPr>
              <a:t>Extended</a:t>
            </a:r>
            <a:r>
              <a:rPr lang="en-US" altLang="zh-TW" sz="3600" b="1" dirty="0">
                <a:latin typeface="+mj-lt"/>
              </a:rPr>
              <a:t> </a:t>
            </a:r>
            <a:r>
              <a:rPr lang="en-US" altLang="zh-TW" sz="3600" b="1" dirty="0">
                <a:solidFill>
                  <a:schemeClr val="tx2"/>
                </a:solidFill>
                <a:latin typeface="+mj-lt"/>
              </a:rPr>
              <a:t>Exploration</a:t>
            </a:r>
            <a:endParaRPr lang="zh-TW" altLang="en-US" sz="3600" b="1" dirty="0">
              <a:solidFill>
                <a:schemeClr val="tx2"/>
              </a:solidFill>
              <a:latin typeface="+mj-lt"/>
            </a:endParaRPr>
          </a:p>
        </p:txBody>
      </p:sp>
    </p:spTree>
    <p:extLst>
      <p:ext uri="{BB962C8B-B14F-4D97-AF65-F5344CB8AC3E}">
        <p14:creationId xmlns:p14="http://schemas.microsoft.com/office/powerpoint/2010/main" val="4253899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2169D-031B-F214-2E0F-643D2C00F6C6}"/>
            </a:ext>
          </a:extLst>
        </p:cNvPr>
        <p:cNvGrpSpPr/>
        <p:nvPr/>
      </p:nvGrpSpPr>
      <p:grpSpPr>
        <a:xfrm>
          <a:off x="0" y="0"/>
          <a:ext cx="0" cy="0"/>
          <a:chOff x="0" y="0"/>
          <a:chExt cx="0" cy="0"/>
        </a:xfrm>
      </p:grpSpPr>
      <p:sp>
        <p:nvSpPr>
          <p:cNvPr id="3" name="文字版面配置區 2">
            <a:extLst>
              <a:ext uri="{FF2B5EF4-FFF2-40B4-BE49-F238E27FC236}">
                <a16:creationId xmlns:a16="http://schemas.microsoft.com/office/drawing/2014/main" id="{242D8A48-E7E2-2299-FF64-2395263B5BE8}"/>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94EF1B7B-AF29-618A-7BE3-05A8F3E4993E}"/>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12</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sp>
        <p:nvSpPr>
          <p:cNvPr id="11" name="標題 10">
            <a:extLst>
              <a:ext uri="{FF2B5EF4-FFF2-40B4-BE49-F238E27FC236}">
                <a16:creationId xmlns:a16="http://schemas.microsoft.com/office/drawing/2014/main" id="{BE258311-C8C4-3DD8-58DB-B78B6044997E}"/>
              </a:ext>
            </a:extLst>
          </p:cNvPr>
          <p:cNvSpPr>
            <a:spLocks noGrp="1"/>
          </p:cNvSpPr>
          <p:nvPr>
            <p:ph type="title"/>
          </p:nvPr>
        </p:nvSpPr>
        <p:spPr/>
        <p:txBody>
          <a:bodyPr/>
          <a:lstStyle/>
          <a:p>
            <a:endParaRPr lang="zh-TW" altLang="en-US" dirty="0"/>
          </a:p>
        </p:txBody>
      </p:sp>
      <p:pic>
        <p:nvPicPr>
          <p:cNvPr id="6" name="圖片 5">
            <a:extLst>
              <a:ext uri="{FF2B5EF4-FFF2-40B4-BE49-F238E27FC236}">
                <a16:creationId xmlns:a16="http://schemas.microsoft.com/office/drawing/2014/main" id="{D1F83DAB-6032-80EE-B269-BCB5EB2F26B6}"/>
              </a:ext>
            </a:extLst>
          </p:cNvPr>
          <p:cNvPicPr>
            <a:picLocks noChangeAspect="1"/>
          </p:cNvPicPr>
          <p:nvPr/>
        </p:nvPicPr>
        <p:blipFill>
          <a:blip r:embed="rId2"/>
          <a:stretch>
            <a:fillRect/>
          </a:stretch>
        </p:blipFill>
        <p:spPr>
          <a:xfrm>
            <a:off x="2013896" y="3099658"/>
            <a:ext cx="20349857" cy="9331154"/>
          </a:xfrm>
          <a:prstGeom prst="rect">
            <a:avLst/>
          </a:prstGeom>
        </p:spPr>
      </p:pic>
      <p:sp>
        <p:nvSpPr>
          <p:cNvPr id="16" name="圖說文字: 向下箭號 15">
            <a:extLst>
              <a:ext uri="{FF2B5EF4-FFF2-40B4-BE49-F238E27FC236}">
                <a16:creationId xmlns:a16="http://schemas.microsoft.com/office/drawing/2014/main" id="{1E3BDAF7-393E-563F-2BE7-35C748E8DA37}"/>
              </a:ext>
            </a:extLst>
          </p:cNvPr>
          <p:cNvSpPr/>
          <p:nvPr/>
        </p:nvSpPr>
        <p:spPr>
          <a:xfrm>
            <a:off x="4189228" y="1195487"/>
            <a:ext cx="16379413" cy="1993873"/>
          </a:xfrm>
          <a:prstGeom prst="downArrowCallout">
            <a:avLst>
              <a:gd name="adj1" fmla="val 25000"/>
              <a:gd name="adj2" fmla="val 31399"/>
              <a:gd name="adj3" fmla="val 25000"/>
              <a:gd name="adj4" fmla="val 64977"/>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827213" eaLnBrk="0" fontAlgn="base" hangingPunct="0">
              <a:spcBef>
                <a:spcPct val="0"/>
              </a:spcBef>
              <a:spcAft>
                <a:spcPct val="0"/>
              </a:spcAft>
              <a:buClrTx/>
              <a:defRPr/>
            </a:pPr>
            <a:r>
              <a:rPr lang="en-US" altLang="zh-TW" sz="5400" dirty="0">
                <a:latin typeface="+mj-lt"/>
              </a:rPr>
              <a:t>Connect</a:t>
            </a:r>
            <a:r>
              <a:rPr lang="zh-TW" altLang="zh-TW" sz="5400" dirty="0">
                <a:latin typeface="+mj-lt"/>
              </a:rPr>
              <a:t>ing Knowledge Pathways Across Languages</a:t>
            </a:r>
            <a:endParaRPr kumimoji="0" lang="zh-TW" altLang="en-US" sz="5400" b="1" i="0" u="none" strike="noStrike" kern="1200" cap="none" spc="0" normalizeH="0" baseline="0" noProof="0" dirty="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3821622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85D1BD-410F-B503-4E00-FE5091A3AE51}"/>
              </a:ext>
            </a:extLst>
          </p:cNvPr>
          <p:cNvSpPr>
            <a:spLocks noGrp="1"/>
          </p:cNvSpPr>
          <p:nvPr>
            <p:ph type="title"/>
          </p:nvPr>
        </p:nvSpPr>
        <p:spPr/>
        <p:txBody>
          <a:bodyPr/>
          <a:lstStyle/>
          <a:p>
            <a:endParaRPr lang="zh-TW" altLang="en-US"/>
          </a:p>
        </p:txBody>
      </p:sp>
      <p:sp>
        <p:nvSpPr>
          <p:cNvPr id="3" name="文字版面配置區 2">
            <a:extLst>
              <a:ext uri="{FF2B5EF4-FFF2-40B4-BE49-F238E27FC236}">
                <a16:creationId xmlns:a16="http://schemas.microsoft.com/office/drawing/2014/main" id="{511BE3E1-E77D-A071-C382-744D91BF5E1C}"/>
              </a:ext>
            </a:extLst>
          </p:cNvPr>
          <p:cNvSpPr>
            <a:spLocks noGrp="1"/>
          </p:cNvSpPr>
          <p:nvPr>
            <p:ph type="body"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569D76D7-48A5-932F-9D7C-8625B1E356CF}"/>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13</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6" name="圖片 5">
            <a:extLst>
              <a:ext uri="{FF2B5EF4-FFF2-40B4-BE49-F238E27FC236}">
                <a16:creationId xmlns:a16="http://schemas.microsoft.com/office/drawing/2014/main" id="{72A3F10C-5C34-74D5-5E50-6EAEF17CBFE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7200"/>
                    </a14:imgEffect>
                  </a14:imgLayer>
                </a14:imgProps>
              </a:ext>
            </a:extLst>
          </a:blip>
          <a:srcRect t="7519" r="3277" b="-7778"/>
          <a:stretch/>
        </p:blipFill>
        <p:spPr>
          <a:xfrm>
            <a:off x="2133045" y="1285188"/>
            <a:ext cx="20111561" cy="11516412"/>
          </a:xfrm>
          <a:prstGeom prst="rect">
            <a:avLst/>
          </a:prstGeom>
        </p:spPr>
      </p:pic>
      <p:sp>
        <p:nvSpPr>
          <p:cNvPr id="8" name="矩形 7">
            <a:extLst>
              <a:ext uri="{FF2B5EF4-FFF2-40B4-BE49-F238E27FC236}">
                <a16:creationId xmlns:a16="http://schemas.microsoft.com/office/drawing/2014/main" id="{556FE418-2CF6-5C11-E7A1-2A58999A13FF}"/>
              </a:ext>
            </a:extLst>
          </p:cNvPr>
          <p:cNvSpPr/>
          <p:nvPr/>
        </p:nvSpPr>
        <p:spPr>
          <a:xfrm>
            <a:off x="16310987" y="3274828"/>
            <a:ext cx="1913865" cy="4657060"/>
          </a:xfrm>
          <a:prstGeom prst="rect">
            <a:avLst/>
          </a:prstGeom>
          <a:noFill/>
          <a:ln w="114300">
            <a:solidFill>
              <a:srgbClr val="8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9" name="矩形 8">
            <a:extLst>
              <a:ext uri="{FF2B5EF4-FFF2-40B4-BE49-F238E27FC236}">
                <a16:creationId xmlns:a16="http://schemas.microsoft.com/office/drawing/2014/main" id="{B3519A14-2535-0094-57DF-2898A381F2EF}"/>
              </a:ext>
            </a:extLst>
          </p:cNvPr>
          <p:cNvSpPr/>
          <p:nvPr/>
        </p:nvSpPr>
        <p:spPr>
          <a:xfrm>
            <a:off x="8761228" y="4316816"/>
            <a:ext cx="5550192" cy="1743740"/>
          </a:xfrm>
          <a:prstGeom prst="rect">
            <a:avLst/>
          </a:prstGeom>
          <a:noFill/>
          <a:ln w="1143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800" i="0" u="none" strike="noStrike" kern="1200" cap="none" spc="0" normalizeH="0" baseline="0" noProof="0" dirty="0">
                <a:ln>
                  <a:noFill/>
                </a:ln>
                <a:solidFill>
                  <a:srgbClr val="990000"/>
                </a:solidFill>
                <a:effectLst/>
                <a:uLnTx/>
                <a:uFillTx/>
                <a:latin typeface="+mj-lt"/>
                <a:ea typeface="+mn-ea"/>
                <a:cs typeface="+mn-cs"/>
              </a:rPr>
              <a:t>Multilingual Metadata Search</a:t>
            </a:r>
            <a:endParaRPr kumimoji="0" lang="zh-TW" altLang="en-US" sz="4800" i="0" u="none" strike="noStrike" kern="1200" cap="none" spc="0" normalizeH="0" baseline="0" noProof="0" dirty="0">
              <a:ln>
                <a:noFill/>
              </a:ln>
              <a:solidFill>
                <a:srgbClr val="990000"/>
              </a:solidFill>
              <a:effectLst/>
              <a:uLnTx/>
              <a:uFillTx/>
              <a:latin typeface="+mj-lt"/>
              <a:ea typeface="+mn-ea"/>
              <a:cs typeface="+mn-cs"/>
            </a:endParaRPr>
          </a:p>
        </p:txBody>
      </p:sp>
      <p:cxnSp>
        <p:nvCxnSpPr>
          <p:cNvPr id="11" name="直線單箭頭接點 10">
            <a:extLst>
              <a:ext uri="{FF2B5EF4-FFF2-40B4-BE49-F238E27FC236}">
                <a16:creationId xmlns:a16="http://schemas.microsoft.com/office/drawing/2014/main" id="{55FA7AF8-CDAE-9C6E-06A1-D79D9AFF3844}"/>
              </a:ext>
            </a:extLst>
          </p:cNvPr>
          <p:cNvCxnSpPr>
            <a:cxnSpLocks/>
          </p:cNvCxnSpPr>
          <p:nvPr/>
        </p:nvCxnSpPr>
        <p:spPr>
          <a:xfrm>
            <a:off x="14311420" y="5188686"/>
            <a:ext cx="1913865" cy="0"/>
          </a:xfrm>
          <a:prstGeom prst="straightConnector1">
            <a:avLst/>
          </a:prstGeom>
          <a:ln w="101600">
            <a:solidFill>
              <a:srgbClr val="99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41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C72FEB-ECF5-1FE2-E2C3-DC99372A06C1}"/>
              </a:ext>
            </a:extLst>
          </p:cNvPr>
          <p:cNvSpPr>
            <a:spLocks noGrp="1"/>
          </p:cNvSpPr>
          <p:nvPr>
            <p:ph type="title"/>
          </p:nvPr>
        </p:nvSpPr>
        <p:spPr/>
        <p:txBody>
          <a:bodyPr/>
          <a:lstStyle/>
          <a:p>
            <a:endParaRPr lang="zh-TW" altLang="en-US"/>
          </a:p>
        </p:txBody>
      </p:sp>
      <p:sp>
        <p:nvSpPr>
          <p:cNvPr id="3" name="文字版面配置區 2">
            <a:extLst>
              <a:ext uri="{FF2B5EF4-FFF2-40B4-BE49-F238E27FC236}">
                <a16:creationId xmlns:a16="http://schemas.microsoft.com/office/drawing/2014/main" id="{D854B227-D0DE-31BC-3303-FAB105E2DD2D}"/>
              </a:ext>
            </a:extLst>
          </p:cNvPr>
          <p:cNvSpPr>
            <a:spLocks noGrp="1"/>
          </p:cNvSpPr>
          <p:nvPr>
            <p:ph type="body"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C1799926-05C9-E894-737E-01E923626B14}"/>
              </a:ext>
            </a:extLst>
          </p:cNvPr>
          <p:cNvSpPr>
            <a:spLocks noGrp="1"/>
          </p:cNvSpPr>
          <p:nvPr>
            <p:ph type="sldNum" idx="12"/>
          </p:nvPr>
        </p:nvSpPr>
        <p:spPr/>
        <p:txBody>
          <a:bodyPr/>
          <a:lstStyle/>
          <a:p>
            <a:pPr>
              <a:spcAft>
                <a:spcPts val="0"/>
              </a:spcAft>
            </a:pPr>
            <a:fld id="{00000000-1234-1234-1234-123412341234}" type="slidenum">
              <a:rPr lang="en-US" altLang="zh-TW" smtClean="0"/>
              <a:pPr>
                <a:spcAft>
                  <a:spcPts val="0"/>
                </a:spcAft>
              </a:pPr>
              <a:t>14</a:t>
            </a:fld>
            <a:endParaRPr lang="zh-TW" altLang="en-US" dirty="0"/>
          </a:p>
        </p:txBody>
      </p:sp>
      <p:pic>
        <p:nvPicPr>
          <p:cNvPr id="6" name="圖片 5" descr="一張含有 文字, 螢幕擷取畫面, 字型, 平行 的圖片&#10;&#10;AI 產生的內容可能不正確。">
            <a:extLst>
              <a:ext uri="{FF2B5EF4-FFF2-40B4-BE49-F238E27FC236}">
                <a16:creationId xmlns:a16="http://schemas.microsoft.com/office/drawing/2014/main" id="{07ED4A8C-A68A-DDB2-DCA6-02D303B81324}"/>
              </a:ext>
            </a:extLst>
          </p:cNvPr>
          <p:cNvPicPr>
            <a:picLocks noChangeAspect="1"/>
          </p:cNvPicPr>
          <p:nvPr/>
        </p:nvPicPr>
        <p:blipFill>
          <a:blip r:embed="rId2"/>
          <a:stretch>
            <a:fillRect/>
          </a:stretch>
        </p:blipFill>
        <p:spPr>
          <a:xfrm>
            <a:off x="1360968" y="826120"/>
            <a:ext cx="21072664" cy="12063759"/>
          </a:xfrm>
          <a:prstGeom prst="rect">
            <a:avLst/>
          </a:prstGeom>
        </p:spPr>
      </p:pic>
    </p:spTree>
    <p:extLst>
      <p:ext uri="{BB962C8B-B14F-4D97-AF65-F5344CB8AC3E}">
        <p14:creationId xmlns:p14="http://schemas.microsoft.com/office/powerpoint/2010/main" val="3123777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7"/>
          <p:cNvPicPr preferRelativeResize="0">
            <a:picLocks noGrp="1"/>
          </p:cNvPicPr>
          <p:nvPr>
            <p:ph type="pic" idx="2"/>
          </p:nvPr>
        </p:nvPicPr>
        <p:blipFill rotWithShape="1">
          <a:blip r:embed="rId3">
            <a:alphaModFix/>
          </a:blip>
          <a:srcRect l="58534" r="8090"/>
          <a:stretch/>
        </p:blipFill>
        <p:spPr>
          <a:xfrm>
            <a:off x="-36656" y="0"/>
            <a:ext cx="8138102" cy="13716000"/>
          </a:xfrm>
          <a:prstGeom prst="rect">
            <a:avLst/>
          </a:prstGeom>
          <a:noFill/>
          <a:ln>
            <a:noFill/>
          </a:ln>
        </p:spPr>
      </p:pic>
      <p:pic>
        <p:nvPicPr>
          <p:cNvPr id="303" name="Google Shape;303;p7"/>
          <p:cNvPicPr preferRelativeResize="0">
            <a:picLocks noGrp="1"/>
          </p:cNvPicPr>
          <p:nvPr>
            <p:ph type="pic" idx="4"/>
          </p:nvPr>
        </p:nvPicPr>
        <p:blipFill rotWithShape="1">
          <a:blip r:embed="rId4">
            <a:alphaModFix/>
          </a:blip>
          <a:srcRect l="39399" r="39398"/>
          <a:stretch/>
        </p:blipFill>
        <p:spPr>
          <a:xfrm>
            <a:off x="16276638" y="0"/>
            <a:ext cx="8101012" cy="13716000"/>
          </a:xfrm>
          <a:prstGeom prst="rect">
            <a:avLst/>
          </a:prstGeom>
          <a:noFill/>
          <a:ln>
            <a:noFill/>
          </a:ln>
        </p:spPr>
      </p:pic>
      <p:pic>
        <p:nvPicPr>
          <p:cNvPr id="304" name="Google Shape;304;p7"/>
          <p:cNvPicPr preferRelativeResize="0">
            <a:picLocks noGrp="1"/>
          </p:cNvPicPr>
          <p:nvPr>
            <p:ph type="pic" idx="3"/>
          </p:nvPr>
        </p:nvPicPr>
        <p:blipFill rotWithShape="1">
          <a:blip r:embed="rId5">
            <a:alphaModFix/>
          </a:blip>
          <a:srcRect l="39397" r="39397"/>
          <a:stretch/>
        </p:blipFill>
        <p:spPr>
          <a:xfrm>
            <a:off x="8137525" y="0"/>
            <a:ext cx="8102600" cy="13716000"/>
          </a:xfrm>
          <a:prstGeom prst="rect">
            <a:avLst/>
          </a:prstGeom>
          <a:noFill/>
          <a:ln>
            <a:noFill/>
          </a:ln>
        </p:spPr>
      </p:pic>
      <p:sp>
        <p:nvSpPr>
          <p:cNvPr id="305" name="Google Shape;305;p7"/>
          <p:cNvSpPr/>
          <p:nvPr/>
        </p:nvSpPr>
        <p:spPr>
          <a:xfrm>
            <a:off x="-73169" y="0"/>
            <a:ext cx="8097838" cy="13716000"/>
          </a:xfrm>
          <a:prstGeom prst="rect">
            <a:avLst/>
          </a:prstGeom>
          <a:solidFill>
            <a:srgbClr val="000000">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cxnSp>
        <p:nvCxnSpPr>
          <p:cNvPr id="306" name="Google Shape;306;p7"/>
          <p:cNvCxnSpPr/>
          <p:nvPr/>
        </p:nvCxnSpPr>
        <p:spPr>
          <a:xfrm>
            <a:off x="9540875" y="7485063"/>
            <a:ext cx="5219700" cy="0"/>
          </a:xfrm>
          <a:prstGeom prst="straightConnector1">
            <a:avLst/>
          </a:prstGeom>
          <a:noFill/>
          <a:ln w="9525" cap="flat" cmpd="sng">
            <a:solidFill>
              <a:schemeClr val="lt1"/>
            </a:solidFill>
            <a:prstDash val="solid"/>
            <a:miter lim="800000"/>
            <a:headEnd type="none" w="sm" len="sm"/>
            <a:tailEnd type="none" w="sm" len="sm"/>
          </a:ln>
        </p:spPr>
      </p:cxnSp>
      <p:cxnSp>
        <p:nvCxnSpPr>
          <p:cNvPr id="307" name="Google Shape;307;p7"/>
          <p:cNvCxnSpPr>
            <a:cxnSpLocks/>
          </p:cNvCxnSpPr>
          <p:nvPr/>
        </p:nvCxnSpPr>
        <p:spPr>
          <a:xfrm>
            <a:off x="1420813" y="7485063"/>
            <a:ext cx="5553384" cy="0"/>
          </a:xfrm>
          <a:prstGeom prst="straightConnector1">
            <a:avLst/>
          </a:prstGeom>
          <a:noFill/>
          <a:ln w="9525" cap="flat" cmpd="sng">
            <a:solidFill>
              <a:schemeClr val="lt1"/>
            </a:solidFill>
            <a:prstDash val="solid"/>
            <a:miter lim="800000"/>
            <a:headEnd type="none" w="sm" len="sm"/>
            <a:tailEnd type="none" w="sm" len="sm"/>
          </a:ln>
        </p:spPr>
      </p:cxnSp>
      <p:cxnSp>
        <p:nvCxnSpPr>
          <p:cNvPr id="308" name="Google Shape;308;p7"/>
          <p:cNvCxnSpPr/>
          <p:nvPr/>
        </p:nvCxnSpPr>
        <p:spPr>
          <a:xfrm>
            <a:off x="17660938" y="7485063"/>
            <a:ext cx="5221287" cy="0"/>
          </a:xfrm>
          <a:prstGeom prst="straightConnector1">
            <a:avLst/>
          </a:prstGeom>
          <a:noFill/>
          <a:ln w="9525" cap="flat" cmpd="sng">
            <a:solidFill>
              <a:schemeClr val="lt1"/>
            </a:solidFill>
            <a:prstDash val="solid"/>
            <a:miter lim="800000"/>
            <a:headEnd type="none" w="sm" len="sm"/>
            <a:tailEnd type="none" w="sm" len="sm"/>
          </a:ln>
        </p:spPr>
      </p:cxnSp>
      <p:grpSp>
        <p:nvGrpSpPr>
          <p:cNvPr id="309" name="Google Shape;309;p7"/>
          <p:cNvGrpSpPr/>
          <p:nvPr/>
        </p:nvGrpSpPr>
        <p:grpSpPr>
          <a:xfrm>
            <a:off x="266129" y="5814816"/>
            <a:ext cx="6375971" cy="1378480"/>
            <a:chOff x="-49181" y="5814816"/>
            <a:chExt cx="6708068" cy="1378480"/>
          </a:xfrm>
        </p:grpSpPr>
        <p:sp>
          <p:nvSpPr>
            <p:cNvPr id="310" name="Google Shape;310;p7"/>
            <p:cNvSpPr txBox="1"/>
            <p:nvPr/>
          </p:nvSpPr>
          <p:spPr>
            <a:xfrm>
              <a:off x="1161727" y="6051865"/>
              <a:ext cx="5497160"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400" b="1" dirty="0">
                  <a:solidFill>
                    <a:schemeClr val="lt1"/>
                  </a:solidFill>
                  <a:latin typeface="Avenir"/>
                  <a:ea typeface="Avenir"/>
                  <a:cs typeface="Avenir"/>
                  <a:sym typeface="Avenir"/>
                </a:rPr>
                <a:t>Taiwanese </a:t>
              </a:r>
              <a:r>
                <a:rPr lang="en-US" altLang="zh-TW" sz="4400" b="1" dirty="0">
                  <a:solidFill>
                    <a:schemeClr val="lt1"/>
                  </a:solidFill>
                  <a:latin typeface="Avenir"/>
                  <a:ea typeface="Avenir"/>
                  <a:cs typeface="Avenir"/>
                  <a:sym typeface="Avenir"/>
                </a:rPr>
                <a:t> </a:t>
              </a:r>
              <a:r>
                <a:rPr lang="zh-TW" sz="4400" b="1" dirty="0">
                  <a:solidFill>
                    <a:schemeClr val="lt1"/>
                  </a:solidFill>
                  <a:latin typeface="Avenir"/>
                  <a:ea typeface="Avenir"/>
                  <a:cs typeface="Avenir"/>
                  <a:sym typeface="Avenir"/>
                </a:rPr>
                <a:t>H</a:t>
              </a:r>
              <a:r>
                <a:rPr lang="en-US" altLang="zh-TW" sz="4400" b="1" dirty="0">
                  <a:solidFill>
                    <a:schemeClr val="lt1"/>
                  </a:solidFill>
                  <a:latin typeface="Avenir"/>
                  <a:ea typeface="Avenir"/>
                  <a:cs typeface="Avenir"/>
                  <a:sym typeface="Avenir"/>
                </a:rPr>
                <a:t>SS</a:t>
              </a:r>
              <a:endParaRPr dirty="0"/>
            </a:p>
          </p:txBody>
        </p:sp>
        <p:pic>
          <p:nvPicPr>
            <p:cNvPr id="311" name="Google Shape;311;p7"/>
            <p:cNvPicPr preferRelativeResize="0"/>
            <p:nvPr/>
          </p:nvPicPr>
          <p:blipFill rotWithShape="1">
            <a:blip r:embed="rId6">
              <a:alphaModFix/>
            </a:blip>
            <a:srcRect b="13743"/>
            <a:stretch/>
          </p:blipFill>
          <p:spPr>
            <a:xfrm>
              <a:off x="-49181" y="5814816"/>
              <a:ext cx="1598105" cy="1378480"/>
            </a:xfrm>
            <a:prstGeom prst="rect">
              <a:avLst/>
            </a:prstGeom>
            <a:noFill/>
            <a:ln>
              <a:noFill/>
            </a:ln>
          </p:spPr>
        </p:pic>
      </p:grpSp>
      <p:grpSp>
        <p:nvGrpSpPr>
          <p:cNvPr id="312" name="Google Shape;312;p7"/>
          <p:cNvGrpSpPr/>
          <p:nvPr/>
        </p:nvGrpSpPr>
        <p:grpSpPr>
          <a:xfrm>
            <a:off x="8629228" y="5861259"/>
            <a:ext cx="6758384" cy="1205545"/>
            <a:chOff x="8176758" y="5861259"/>
            <a:chExt cx="6013397" cy="1205545"/>
          </a:xfrm>
        </p:grpSpPr>
        <p:sp>
          <p:nvSpPr>
            <p:cNvPr id="313" name="Google Shape;313;p7"/>
            <p:cNvSpPr txBox="1"/>
            <p:nvPr/>
          </p:nvSpPr>
          <p:spPr>
            <a:xfrm>
              <a:off x="8932668" y="6059421"/>
              <a:ext cx="5257487"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400" b="1" dirty="0">
                  <a:solidFill>
                    <a:schemeClr val="lt1"/>
                  </a:solidFill>
                  <a:latin typeface="Avenir"/>
                  <a:ea typeface="Avenir"/>
                  <a:cs typeface="Avenir"/>
                  <a:sym typeface="Avenir"/>
                </a:rPr>
                <a:t>Chinese</a:t>
              </a:r>
              <a:r>
                <a:rPr lang="en-US" altLang="zh-TW" sz="4400" b="1" dirty="0">
                  <a:solidFill>
                    <a:schemeClr val="lt1"/>
                  </a:solidFill>
                  <a:latin typeface="Avenir"/>
                  <a:ea typeface="Avenir"/>
                  <a:cs typeface="Avenir"/>
                  <a:sym typeface="Avenir"/>
                </a:rPr>
                <a:t>  </a:t>
              </a:r>
              <a:r>
                <a:rPr lang="zh-TW" sz="4400" b="1" dirty="0">
                  <a:solidFill>
                    <a:schemeClr val="lt1"/>
                  </a:solidFill>
                  <a:latin typeface="Avenir"/>
                  <a:ea typeface="Avenir"/>
                  <a:cs typeface="Avenir"/>
                  <a:sym typeface="Avenir"/>
                </a:rPr>
                <a:t>Classics</a:t>
              </a:r>
              <a:endParaRPr sz="4400" b="1" dirty="0">
                <a:solidFill>
                  <a:schemeClr val="lt1"/>
                </a:solidFill>
                <a:latin typeface="Avenir"/>
                <a:ea typeface="Avenir"/>
                <a:cs typeface="Avenir"/>
                <a:sym typeface="Avenir"/>
              </a:endParaRPr>
            </a:p>
          </p:txBody>
        </p:sp>
        <p:pic>
          <p:nvPicPr>
            <p:cNvPr id="314" name="Google Shape;314;p7"/>
            <p:cNvPicPr preferRelativeResize="0"/>
            <p:nvPr/>
          </p:nvPicPr>
          <p:blipFill rotWithShape="1">
            <a:blip r:embed="rId7">
              <a:alphaModFix/>
            </a:blip>
            <a:srcRect b="23330"/>
            <a:stretch/>
          </p:blipFill>
          <p:spPr>
            <a:xfrm>
              <a:off x="8176758" y="5861259"/>
              <a:ext cx="1572389" cy="1205545"/>
            </a:xfrm>
            <a:prstGeom prst="rect">
              <a:avLst/>
            </a:prstGeom>
            <a:noFill/>
            <a:ln>
              <a:noFill/>
            </a:ln>
          </p:spPr>
        </p:pic>
      </p:grpSp>
      <p:grpSp>
        <p:nvGrpSpPr>
          <p:cNvPr id="315" name="Google Shape;315;p7"/>
          <p:cNvGrpSpPr/>
          <p:nvPr/>
        </p:nvGrpSpPr>
        <p:grpSpPr>
          <a:xfrm>
            <a:off x="16979685" y="5976212"/>
            <a:ext cx="5902540" cy="1055688"/>
            <a:chOff x="16481495" y="5976212"/>
            <a:chExt cx="5902540" cy="1055688"/>
          </a:xfrm>
        </p:grpSpPr>
        <p:sp>
          <p:nvSpPr>
            <p:cNvPr id="316" name="Google Shape;316;p7"/>
            <p:cNvSpPr txBox="1"/>
            <p:nvPr/>
          </p:nvSpPr>
          <p:spPr>
            <a:xfrm>
              <a:off x="17616511" y="5985651"/>
              <a:ext cx="4767524"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400" b="1" dirty="0">
                  <a:solidFill>
                    <a:schemeClr val="lt1"/>
                  </a:solidFill>
                  <a:latin typeface="Avenir"/>
                  <a:ea typeface="Avenir"/>
                  <a:cs typeface="Avenir"/>
                  <a:sym typeface="Avenir"/>
                </a:rPr>
                <a:t>Global Think Tank</a:t>
              </a:r>
              <a:endParaRPr sz="4400" b="1" dirty="0">
                <a:solidFill>
                  <a:schemeClr val="lt1"/>
                </a:solidFill>
                <a:latin typeface="Avenir"/>
                <a:ea typeface="Avenir"/>
                <a:cs typeface="Avenir"/>
                <a:sym typeface="Avenir"/>
              </a:endParaRPr>
            </a:p>
          </p:txBody>
        </p:sp>
        <p:pic>
          <p:nvPicPr>
            <p:cNvPr id="317" name="Google Shape;317;p7"/>
            <p:cNvPicPr preferRelativeResize="0"/>
            <p:nvPr/>
          </p:nvPicPr>
          <p:blipFill rotWithShape="1">
            <a:blip r:embed="rId8">
              <a:alphaModFix/>
            </a:blip>
            <a:srcRect b="13743"/>
            <a:stretch/>
          </p:blipFill>
          <p:spPr>
            <a:xfrm>
              <a:off x="16481495" y="5976212"/>
              <a:ext cx="1223885" cy="1055688"/>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8"/>
          <p:cNvSpPr/>
          <p:nvPr/>
        </p:nvSpPr>
        <p:spPr>
          <a:xfrm>
            <a:off x="12188824" y="6858000"/>
            <a:ext cx="12188826" cy="6858000"/>
          </a:xfrm>
          <a:prstGeom prst="rect">
            <a:avLst/>
          </a:prstGeom>
          <a:solidFill>
            <a:srgbClr val="E5E5E5">
              <a:alpha val="4078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800">
              <a:solidFill>
                <a:srgbClr val="FFFFFF"/>
              </a:solidFill>
              <a:latin typeface="Montserrat Light"/>
              <a:ea typeface="Montserrat Light"/>
              <a:cs typeface="Montserrat Light"/>
              <a:sym typeface="Montserrat Light"/>
            </a:endParaRPr>
          </a:p>
        </p:txBody>
      </p:sp>
      <p:sp>
        <p:nvSpPr>
          <p:cNvPr id="325" name="Google Shape;325;p8"/>
          <p:cNvSpPr txBox="1"/>
          <p:nvPr/>
        </p:nvSpPr>
        <p:spPr>
          <a:xfrm>
            <a:off x="13656791" y="2154074"/>
            <a:ext cx="8414739" cy="2677616"/>
          </a:xfrm>
          <a:prstGeom prst="rect">
            <a:avLst/>
          </a:prstGeom>
          <a:noFill/>
          <a:ln>
            <a:noFill/>
          </a:ln>
        </p:spPr>
        <p:txBody>
          <a:bodyPr spcFirstLastPara="1" wrap="square" lIns="91425" tIns="45700" rIns="91425" bIns="45700" anchor="t" anchorCtr="0">
            <a:spAutoFit/>
          </a:bodyPr>
          <a:lstStyle/>
          <a:p>
            <a:pPr marL="0" marR="0" lvl="0" indent="0" rtl="0">
              <a:lnSpc>
                <a:spcPct val="150000"/>
              </a:lnSpc>
              <a:spcBef>
                <a:spcPts val="0"/>
              </a:spcBef>
              <a:spcAft>
                <a:spcPts val="0"/>
              </a:spcAft>
              <a:buNone/>
            </a:pPr>
            <a:r>
              <a:rPr lang="en-US" altLang="zh-TW" sz="2800" dirty="0">
                <a:solidFill>
                  <a:schemeClr val="bg2"/>
                </a:solidFill>
                <a:latin typeface="Arial"/>
                <a:ea typeface="Arial"/>
                <a:cs typeface="Arial"/>
                <a:sym typeface="Arial"/>
              </a:rPr>
              <a:t>This series centers on Taiwan’s rich scholarship of humanities  and social sciences , showcasing the open perspectives of Taiwanese scholars and the vibrant achievements of its academic community. </a:t>
            </a:r>
            <a:endParaRPr dirty="0">
              <a:solidFill>
                <a:schemeClr val="bg2"/>
              </a:solidFill>
            </a:endParaRPr>
          </a:p>
        </p:txBody>
      </p:sp>
      <p:sp>
        <p:nvSpPr>
          <p:cNvPr id="327" name="Google Shape;327;p8"/>
          <p:cNvSpPr txBox="1"/>
          <p:nvPr/>
        </p:nvSpPr>
        <p:spPr>
          <a:xfrm>
            <a:off x="1127760" y="8885452"/>
            <a:ext cx="9805496" cy="38909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zh-TW" sz="2800" dirty="0">
                <a:solidFill>
                  <a:schemeClr val="dk1"/>
                </a:solidFill>
                <a:latin typeface="Lato Light"/>
                <a:ea typeface="Lato Light"/>
                <a:cs typeface="Lato Light"/>
                <a:sym typeface="Lato Light"/>
              </a:rPr>
              <a:t>臺灣，擁有五千年中華文化潤澤的人文底蘊，又地處亞太平洋區塊的樞紐位置，早已是「國際漢學」、「當代中國研究」社群中關鍵的一環；臺灣多元社會、海納百川的學術氛圍，更為世界各國探究華人文化與中國社會不可或缺的通路；取道臺灣，就能逕登漢學堂奧。本系列以臺灣最動人的人文學為核心，呈現臺灣學人的開放觀點，以及優秀學術社群的豐美成果。</a:t>
            </a:r>
            <a:endParaRPr sz="2000" dirty="0">
              <a:solidFill>
                <a:srgbClr val="3F3F3F"/>
              </a:solidFill>
              <a:latin typeface="Lato Light"/>
              <a:ea typeface="Lato Light"/>
              <a:cs typeface="Lato Light"/>
              <a:sym typeface="Lato Light"/>
            </a:endParaRPr>
          </a:p>
        </p:txBody>
      </p:sp>
      <p:grpSp>
        <p:nvGrpSpPr>
          <p:cNvPr id="328" name="Google Shape;328;p8"/>
          <p:cNvGrpSpPr/>
          <p:nvPr/>
        </p:nvGrpSpPr>
        <p:grpSpPr>
          <a:xfrm>
            <a:off x="2784085" y="7713447"/>
            <a:ext cx="4470745" cy="1048318"/>
            <a:chOff x="1067516" y="7704732"/>
            <a:chExt cx="4470745" cy="1048318"/>
          </a:xfrm>
        </p:grpSpPr>
        <p:sp>
          <p:nvSpPr>
            <p:cNvPr id="329" name="Google Shape;329;p8"/>
            <p:cNvSpPr txBox="1"/>
            <p:nvPr/>
          </p:nvSpPr>
          <p:spPr>
            <a:xfrm>
              <a:off x="2275829" y="7737387"/>
              <a:ext cx="3262432"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6000" b="1">
                  <a:solidFill>
                    <a:srgbClr val="3F3F3F"/>
                  </a:solidFill>
                  <a:latin typeface="Montserrat"/>
                  <a:ea typeface="Montserrat"/>
                  <a:cs typeface="Montserrat"/>
                  <a:sym typeface="Montserrat"/>
                </a:rPr>
                <a:t>人文臺灣</a:t>
              </a:r>
              <a:endParaRPr sz="6000" b="1">
                <a:solidFill>
                  <a:srgbClr val="3F3F3F"/>
                </a:solidFill>
                <a:latin typeface="Montserrat"/>
                <a:ea typeface="Montserrat"/>
                <a:cs typeface="Montserrat"/>
                <a:sym typeface="Montserrat"/>
              </a:endParaRPr>
            </a:p>
          </p:txBody>
        </p:sp>
        <p:grpSp>
          <p:nvGrpSpPr>
            <p:cNvPr id="330" name="Google Shape;330;p8"/>
            <p:cNvGrpSpPr/>
            <p:nvPr/>
          </p:nvGrpSpPr>
          <p:grpSpPr>
            <a:xfrm>
              <a:off x="1067516" y="7704732"/>
              <a:ext cx="1016328" cy="1015662"/>
              <a:chOff x="16785002" y="6293626"/>
              <a:chExt cx="2420937" cy="2419350"/>
            </a:xfrm>
          </p:grpSpPr>
          <p:sp>
            <p:nvSpPr>
              <p:cNvPr id="331" name="Google Shape;331;p8"/>
              <p:cNvSpPr/>
              <p:nvPr/>
            </p:nvSpPr>
            <p:spPr>
              <a:xfrm>
                <a:off x="16785002" y="6293626"/>
                <a:ext cx="2420937" cy="2419350"/>
              </a:xfrm>
              <a:prstGeom prst="ellipse">
                <a:avLst/>
              </a:prstGeom>
              <a:solidFill>
                <a:schemeClr val="lt2"/>
              </a:solidFill>
              <a:ln w="5715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332" name="Google Shape;332;p8"/>
              <p:cNvSpPr/>
              <p:nvPr/>
            </p:nvSpPr>
            <p:spPr>
              <a:xfrm>
                <a:off x="17391426" y="6985794"/>
                <a:ext cx="1208087" cy="1208088"/>
              </a:xfrm>
              <a:custGeom>
                <a:avLst/>
                <a:gdLst/>
                <a:ahLst/>
                <a:cxnLst/>
                <a:rect l="l" t="t"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accent3"/>
              </a:solidFill>
              <a:ln>
                <a:no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rgbClr val="FFFFFF"/>
                  </a:solidFill>
                  <a:latin typeface="Gill Sans"/>
                  <a:ea typeface="Gill Sans"/>
                  <a:cs typeface="Gill Sans"/>
                  <a:sym typeface="Gill Sans"/>
                </a:endParaRPr>
              </a:p>
            </p:txBody>
          </p:sp>
        </p:grpSp>
      </p:grpSp>
      <p:grpSp>
        <p:nvGrpSpPr>
          <p:cNvPr id="333" name="Google Shape;333;p8"/>
          <p:cNvGrpSpPr/>
          <p:nvPr/>
        </p:nvGrpSpPr>
        <p:grpSpPr>
          <a:xfrm>
            <a:off x="12696274" y="949326"/>
            <a:ext cx="9633584" cy="1015663"/>
            <a:chOff x="12892216" y="1377951"/>
            <a:chExt cx="9633584" cy="1015663"/>
          </a:xfrm>
        </p:grpSpPr>
        <p:sp>
          <p:nvSpPr>
            <p:cNvPr id="334" name="Google Shape;334;p8"/>
            <p:cNvSpPr txBox="1"/>
            <p:nvPr/>
          </p:nvSpPr>
          <p:spPr>
            <a:xfrm>
              <a:off x="14111061" y="1377951"/>
              <a:ext cx="8414739"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6000" b="1" dirty="0">
                  <a:solidFill>
                    <a:srgbClr val="B85C00"/>
                  </a:solidFill>
                  <a:latin typeface="Arial"/>
                  <a:ea typeface="Arial"/>
                  <a:cs typeface="Arial"/>
                  <a:sym typeface="Arial"/>
                </a:rPr>
                <a:t>Taiwanese H</a:t>
              </a:r>
              <a:r>
                <a:rPr lang="en-US" altLang="zh-TW" sz="6000" b="1" dirty="0">
                  <a:solidFill>
                    <a:srgbClr val="B85C00"/>
                  </a:solidFill>
                  <a:latin typeface="Arial"/>
                  <a:ea typeface="Arial"/>
                  <a:cs typeface="Arial"/>
                  <a:sym typeface="Arial"/>
                </a:rPr>
                <a:t>SS</a:t>
              </a:r>
              <a:endParaRPr dirty="0">
                <a:solidFill>
                  <a:srgbClr val="B85C00"/>
                </a:solidFill>
              </a:endParaRPr>
            </a:p>
          </p:txBody>
        </p:sp>
        <p:grpSp>
          <p:nvGrpSpPr>
            <p:cNvPr id="335" name="Google Shape;335;p8"/>
            <p:cNvGrpSpPr/>
            <p:nvPr/>
          </p:nvGrpSpPr>
          <p:grpSpPr>
            <a:xfrm>
              <a:off x="12892216" y="1377951"/>
              <a:ext cx="960517" cy="960517"/>
              <a:chOff x="10853768" y="6375779"/>
              <a:chExt cx="2419350" cy="2419350"/>
            </a:xfrm>
          </p:grpSpPr>
          <p:sp>
            <p:nvSpPr>
              <p:cNvPr id="336" name="Google Shape;336;p8"/>
              <p:cNvSpPr/>
              <p:nvPr/>
            </p:nvSpPr>
            <p:spPr>
              <a:xfrm>
                <a:off x="10853768" y="6375779"/>
                <a:ext cx="2419350" cy="2419350"/>
              </a:xfrm>
              <a:prstGeom prst="ellipse">
                <a:avLst/>
              </a:prstGeom>
              <a:noFill/>
              <a:ln w="57150" cap="flat" cmpd="sng">
                <a:solidFill>
                  <a:srgbClr val="9A4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Arial"/>
                  <a:ea typeface="Arial"/>
                  <a:cs typeface="Arial"/>
                  <a:sym typeface="Arial"/>
                </a:endParaRPr>
              </a:p>
            </p:txBody>
          </p:sp>
          <p:sp>
            <p:nvSpPr>
              <p:cNvPr id="337" name="Google Shape;337;p8"/>
              <p:cNvSpPr/>
              <p:nvPr/>
            </p:nvSpPr>
            <p:spPr>
              <a:xfrm>
                <a:off x="11460192" y="7098203"/>
                <a:ext cx="1208088" cy="1208088"/>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9A4D00"/>
              </a:solidFill>
              <a:ln w="19050">
                <a:solidFill>
                  <a:srgbClr val="9A4D00"/>
                </a:solid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rgbClr val="FFFFFF"/>
                  </a:solidFill>
                  <a:latin typeface="Arial"/>
                  <a:ea typeface="Arial"/>
                  <a:cs typeface="Arial"/>
                  <a:sym typeface="Arial"/>
                </a:endParaRPr>
              </a:p>
            </p:txBody>
          </p:sp>
        </p:grpSp>
      </p:grpSp>
      <p:pic>
        <p:nvPicPr>
          <p:cNvPr id="338" name="Google Shape;338;p8"/>
          <p:cNvPicPr preferRelativeResize="0">
            <a:picLocks noGrp="1"/>
          </p:cNvPicPr>
          <p:nvPr>
            <p:ph type="pic" idx="3"/>
          </p:nvPr>
        </p:nvPicPr>
        <p:blipFill rotWithShape="1">
          <a:blip r:embed="rId3">
            <a:alphaModFix/>
          </a:blip>
          <a:srcRect l="44458"/>
          <a:stretch/>
        </p:blipFill>
        <p:spPr>
          <a:xfrm>
            <a:off x="12188825" y="6858000"/>
            <a:ext cx="12188825" cy="6858000"/>
          </a:xfrm>
          <a:prstGeom prst="rect">
            <a:avLst/>
          </a:prstGeom>
          <a:solidFill>
            <a:srgbClr val="F2F2F2"/>
          </a:solidFill>
          <a:ln>
            <a:noFill/>
          </a:ln>
        </p:spPr>
      </p:pic>
      <p:pic>
        <p:nvPicPr>
          <p:cNvPr id="339" name="Google Shape;339;p8"/>
          <p:cNvPicPr preferRelativeResize="0"/>
          <p:nvPr/>
        </p:nvPicPr>
        <p:blipFill rotWithShape="1">
          <a:blip r:embed="rId4">
            <a:alphaModFix/>
          </a:blip>
          <a:srcRect/>
          <a:stretch/>
        </p:blipFill>
        <p:spPr>
          <a:xfrm>
            <a:off x="12696274" y="11192158"/>
            <a:ext cx="8305883" cy="1950458"/>
          </a:xfrm>
          <a:prstGeom prst="rect">
            <a:avLst/>
          </a:prstGeom>
          <a:noFill/>
          <a:ln>
            <a:noFill/>
          </a:ln>
        </p:spPr>
      </p:pic>
      <p:pic>
        <p:nvPicPr>
          <p:cNvPr id="4" name="圖片版面配置區 3">
            <a:extLst>
              <a:ext uri="{FF2B5EF4-FFF2-40B4-BE49-F238E27FC236}">
                <a16:creationId xmlns:a16="http://schemas.microsoft.com/office/drawing/2014/main" id="{1F496FFA-CA63-5EC9-D86E-1F75662BF323}"/>
              </a:ext>
            </a:extLst>
          </p:cNvPr>
          <p:cNvPicPr>
            <a:picLocks noGrp="1" noChangeAspect="1"/>
          </p:cNvPicPr>
          <p:nvPr>
            <p:ph type="pic" idx="2"/>
          </p:nvPr>
        </p:nvPicPr>
        <p:blipFill>
          <a:blip r:embed="rId5"/>
          <a:srcRect t="12" b="12"/>
          <a:stretch>
            <a:fillRect/>
          </a:stretch>
        </p:blipFill>
        <p:spPr>
          <a:xfrm>
            <a:off x="0" y="0"/>
            <a:ext cx="12188825" cy="6858000"/>
          </a:xfrm>
          <a:prstGeom prst="rect">
            <a:avLst/>
          </a:prstGeom>
        </p:spPr>
      </p:pic>
      <p:pic>
        <p:nvPicPr>
          <p:cNvPr id="5" name="Google Shape;341;p8">
            <a:extLst>
              <a:ext uri="{FF2B5EF4-FFF2-40B4-BE49-F238E27FC236}">
                <a16:creationId xmlns:a16="http://schemas.microsoft.com/office/drawing/2014/main" id="{EF45E4E6-7575-C9F8-85F2-032D79FC3FAB}"/>
              </a:ext>
            </a:extLst>
          </p:cNvPr>
          <p:cNvPicPr preferRelativeResize="0"/>
          <p:nvPr/>
        </p:nvPicPr>
        <p:blipFill rotWithShape="1">
          <a:blip r:embed="rId6">
            <a:alphaModFix/>
          </a:blip>
          <a:srcRect/>
          <a:stretch/>
        </p:blipFill>
        <p:spPr>
          <a:xfrm>
            <a:off x="582447" y="1909843"/>
            <a:ext cx="10896122" cy="2884808"/>
          </a:xfrm>
          <a:prstGeom prst="rect">
            <a:avLst/>
          </a:prstGeom>
          <a:noFill/>
          <a:ln>
            <a:noFill/>
          </a:ln>
        </p:spPr>
      </p:pic>
      <p:pic>
        <p:nvPicPr>
          <p:cNvPr id="6" name="圖片 5">
            <a:extLst>
              <a:ext uri="{FF2B5EF4-FFF2-40B4-BE49-F238E27FC236}">
                <a16:creationId xmlns:a16="http://schemas.microsoft.com/office/drawing/2014/main" id="{474AA9CB-D853-9BD4-B3BA-50BCED13A792}"/>
              </a:ext>
            </a:extLst>
          </p:cNvPr>
          <p:cNvPicPr>
            <a:picLocks noChangeAspect="1"/>
          </p:cNvPicPr>
          <p:nvPr/>
        </p:nvPicPr>
        <p:blipFill>
          <a:blip r:embed="rId7"/>
          <a:stretch>
            <a:fillRect/>
          </a:stretch>
        </p:blipFill>
        <p:spPr>
          <a:xfrm>
            <a:off x="1863" y="6857703"/>
            <a:ext cx="12186960"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9D241-5034-3A51-E262-5075AF11ED60}"/>
            </a:ext>
          </a:extLst>
        </p:cNvPr>
        <p:cNvGrpSpPr/>
        <p:nvPr/>
      </p:nvGrpSpPr>
      <p:grpSpPr>
        <a:xfrm>
          <a:off x="0" y="0"/>
          <a:ext cx="0" cy="0"/>
          <a:chOff x="0" y="0"/>
          <a:chExt cx="0" cy="0"/>
        </a:xfrm>
      </p:grpSpPr>
      <p:sp>
        <p:nvSpPr>
          <p:cNvPr id="32" name="文字方塊 31">
            <a:extLst>
              <a:ext uri="{FF2B5EF4-FFF2-40B4-BE49-F238E27FC236}">
                <a16:creationId xmlns:a16="http://schemas.microsoft.com/office/drawing/2014/main" id="{EB1C7622-EBEC-F89A-0DF5-475E8D8CD32C}"/>
              </a:ext>
            </a:extLst>
          </p:cNvPr>
          <p:cNvSpPr txBox="1"/>
          <p:nvPr/>
        </p:nvSpPr>
        <p:spPr>
          <a:xfrm>
            <a:off x="3162150" y="8908943"/>
            <a:ext cx="18672108" cy="2746842"/>
          </a:xfrm>
          <a:prstGeom prst="rect">
            <a:avLst/>
          </a:prstGeom>
          <a:noFill/>
        </p:spPr>
        <p:txBody>
          <a:bodyPr wrap="square" rtlCol="0">
            <a:spAutoFit/>
          </a:bodyPr>
          <a:lstStyle/>
          <a:p>
            <a:pPr>
              <a:lnSpc>
                <a:spcPct val="150000"/>
              </a:lnSpc>
            </a:pPr>
            <a:r>
              <a:rPr lang="en-US" altLang="zh-TW" sz="4000" kern="1200" dirty="0">
                <a:solidFill>
                  <a:srgbClr val="000099"/>
                </a:solidFill>
                <a:latin typeface="Lato" panose="020F0502020204030203" pitchFamily="34" charset="0"/>
                <a:ea typeface="Lato" panose="020F0502020204030203" pitchFamily="34" charset="0"/>
                <a:cs typeface="Lato" panose="020F0502020204030203" pitchFamily="34" charset="0"/>
              </a:rPr>
              <a:t>•</a:t>
            </a:r>
            <a:r>
              <a:rPr lang="zh-TW" altLang="zh-TW" sz="4000" b="1" dirty="0"/>
              <a:t> </a:t>
            </a:r>
            <a:r>
              <a:rPr lang="zh-TW" altLang="zh-TW" sz="4000" dirty="0">
                <a:solidFill>
                  <a:srgbClr val="005400"/>
                </a:solidFill>
              </a:rPr>
              <a:t>400 journals from 20 countries </a:t>
            </a:r>
            <a:r>
              <a:rPr lang="zh-TW" altLang="zh-TW" sz="4000" dirty="0"/>
              <a:t>— 350 from Taiwan + 50 from Asia &amp; Europe</a:t>
            </a:r>
            <a:br>
              <a:rPr lang="zh-TW" altLang="zh-TW" sz="4000" dirty="0"/>
            </a:br>
            <a:r>
              <a:rPr lang="en-US" altLang="zh-TW" sz="4000" kern="12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zh-TW" altLang="zh-TW" sz="4000" dirty="0">
                <a:solidFill>
                  <a:srgbClr val="005400"/>
                </a:solidFill>
              </a:rPr>
              <a:t>Asian perspectives, local voices </a:t>
            </a:r>
            <a:r>
              <a:rPr lang="zh-TW" altLang="zh-TW" sz="4000" dirty="0"/>
              <a:t>— complementing Western narratives</a:t>
            </a:r>
            <a:br>
              <a:rPr lang="zh-TW" altLang="zh-TW" sz="4000" dirty="0"/>
            </a:br>
            <a:r>
              <a:rPr lang="en-US" altLang="zh-TW" sz="4000" kern="1200" dirty="0">
                <a:solidFill>
                  <a:srgbClr val="000099"/>
                </a:solidFill>
                <a:latin typeface="Lato" panose="020F0502020204030203" pitchFamily="34" charset="0"/>
                <a:ea typeface="Lato" panose="020F0502020204030203" pitchFamily="34" charset="0"/>
                <a:cs typeface="Lato" panose="020F0502020204030203" pitchFamily="34" charset="0"/>
              </a:rPr>
              <a:t>•</a:t>
            </a:r>
            <a:r>
              <a:rPr lang="en-US" altLang="zh-TW" sz="4000" kern="1200" dirty="0">
                <a:solidFill>
                  <a:srgbClr val="000099"/>
                </a:solidFill>
                <a:latin typeface="Lato Light"/>
              </a:rPr>
              <a:t> </a:t>
            </a:r>
            <a:r>
              <a:rPr lang="zh-TW" altLang="zh-TW" sz="4000" dirty="0">
                <a:solidFill>
                  <a:srgbClr val="005400"/>
                </a:solidFill>
              </a:rPr>
              <a:t>Beyond mainstream platforms </a:t>
            </a:r>
            <a:r>
              <a:rPr lang="zh-TW" altLang="zh-TW" sz="4000" dirty="0"/>
              <a:t>— local scholarship </a:t>
            </a:r>
            <a:r>
              <a:rPr lang="en-US" altLang="zh-TW" sz="4000" dirty="0"/>
              <a:t>miss</a:t>
            </a:r>
            <a:r>
              <a:rPr lang="zh-TW" altLang="zh-TW" sz="4000" dirty="0"/>
              <a:t>ed by major databases</a:t>
            </a:r>
            <a:endParaRPr lang="zh-TW" altLang="en-US" sz="4000" dirty="0">
              <a:solidFill>
                <a:schemeClr val="accent1">
                  <a:lumMod val="95000"/>
                  <a:lumOff val="5000"/>
                </a:schemeClr>
              </a:solidFill>
            </a:endParaRPr>
          </a:p>
        </p:txBody>
      </p:sp>
      <p:sp>
        <p:nvSpPr>
          <p:cNvPr id="4" name="文字方塊 3">
            <a:extLst>
              <a:ext uri="{FF2B5EF4-FFF2-40B4-BE49-F238E27FC236}">
                <a16:creationId xmlns:a16="http://schemas.microsoft.com/office/drawing/2014/main" id="{29CE66EF-5D2D-75C3-B903-E889B6C187B4}"/>
              </a:ext>
            </a:extLst>
          </p:cNvPr>
          <p:cNvSpPr txBox="1"/>
          <p:nvPr/>
        </p:nvSpPr>
        <p:spPr>
          <a:xfrm>
            <a:off x="2848190" y="7711754"/>
            <a:ext cx="18986068" cy="830997"/>
          </a:xfrm>
          <a:prstGeom prst="rect">
            <a:avLst/>
          </a:prstGeom>
          <a:noFill/>
        </p:spPr>
        <p:txBody>
          <a:bodyPr wrap="square" rtlCol="0">
            <a:spAutoFit/>
          </a:bodyPr>
          <a:lstStyle/>
          <a:p>
            <a:pPr algn="ctr"/>
            <a:r>
              <a:rPr lang="zh-TW" altLang="zh-TW" sz="4800" dirty="0">
                <a:solidFill>
                  <a:srgbClr val="000099"/>
                </a:solidFill>
              </a:rPr>
              <a:t>Multilingual Search × One-Click Translation × Perpetual Access</a:t>
            </a:r>
            <a:endParaRPr lang="en-US" altLang="zh-TW" sz="4800" dirty="0">
              <a:solidFill>
                <a:srgbClr val="000099"/>
              </a:solidFill>
            </a:endParaRPr>
          </a:p>
        </p:txBody>
      </p:sp>
      <p:pic>
        <p:nvPicPr>
          <p:cNvPr id="5" name="圖片 4">
            <a:extLst>
              <a:ext uri="{FF2B5EF4-FFF2-40B4-BE49-F238E27FC236}">
                <a16:creationId xmlns:a16="http://schemas.microsoft.com/office/drawing/2014/main" id="{A51A6D95-9B09-5971-D62D-5AE3AB810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8190" y="2960528"/>
            <a:ext cx="18986068" cy="4115861"/>
          </a:xfrm>
          <a:prstGeom prst="rect">
            <a:avLst/>
          </a:prstGeom>
        </p:spPr>
      </p:pic>
      <p:pic>
        <p:nvPicPr>
          <p:cNvPr id="6" name="圖片 5">
            <a:extLst>
              <a:ext uri="{FF2B5EF4-FFF2-40B4-BE49-F238E27FC236}">
                <a16:creationId xmlns:a16="http://schemas.microsoft.com/office/drawing/2014/main" id="{5159D4EA-4DA9-F0B7-6B59-B63DD249392D}"/>
              </a:ext>
            </a:extLst>
          </p:cNvPr>
          <p:cNvPicPr>
            <a:picLocks noChangeAspect="1"/>
          </p:cNvPicPr>
          <p:nvPr/>
        </p:nvPicPr>
        <p:blipFill>
          <a:blip r:embed="rId4"/>
          <a:stretch>
            <a:fillRect/>
          </a:stretch>
        </p:blipFill>
        <p:spPr>
          <a:xfrm>
            <a:off x="3709915" y="4170244"/>
            <a:ext cx="1902117" cy="1335140"/>
          </a:xfrm>
          <a:prstGeom prst="rect">
            <a:avLst/>
          </a:prstGeom>
        </p:spPr>
      </p:pic>
      <p:sp>
        <p:nvSpPr>
          <p:cNvPr id="8" name="文字方塊 7">
            <a:extLst>
              <a:ext uri="{FF2B5EF4-FFF2-40B4-BE49-F238E27FC236}">
                <a16:creationId xmlns:a16="http://schemas.microsoft.com/office/drawing/2014/main" id="{741585D0-C4C0-98EA-7305-BE1FCFEE7EE0}"/>
              </a:ext>
            </a:extLst>
          </p:cNvPr>
          <p:cNvSpPr txBox="1"/>
          <p:nvPr/>
        </p:nvSpPr>
        <p:spPr>
          <a:xfrm>
            <a:off x="2415062" y="1140223"/>
            <a:ext cx="19785720" cy="1323439"/>
          </a:xfrm>
          <a:prstGeom prst="rect">
            <a:avLst/>
          </a:prstGeom>
          <a:noFill/>
        </p:spPr>
        <p:txBody>
          <a:bodyPr wrap="square">
            <a:spAutoFit/>
          </a:bodyPr>
          <a:lstStyle/>
          <a:p>
            <a:pPr algn="ctr"/>
            <a:r>
              <a:rPr lang="en-US" altLang="zh-TW" sz="8000" dirty="0">
                <a:solidFill>
                  <a:srgbClr val="000099"/>
                </a:solidFill>
              </a:rPr>
              <a:t>Taiwan and Asia’s Select HSS Journals</a:t>
            </a:r>
            <a:endParaRPr lang="zh-TW" altLang="en-US" sz="8000" dirty="0">
              <a:solidFill>
                <a:srgbClr val="000099"/>
              </a:solidFill>
            </a:endParaRPr>
          </a:p>
        </p:txBody>
      </p:sp>
    </p:spTree>
    <p:extLst>
      <p:ext uri="{BB962C8B-B14F-4D97-AF65-F5344CB8AC3E}">
        <p14:creationId xmlns:p14="http://schemas.microsoft.com/office/powerpoint/2010/main" val="183681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198CC-61BC-1183-7062-0DBA12CC0094}"/>
            </a:ext>
          </a:extLst>
        </p:cNvPr>
        <p:cNvGrpSpPr/>
        <p:nvPr/>
      </p:nvGrpSpPr>
      <p:grpSpPr>
        <a:xfrm>
          <a:off x="0" y="0"/>
          <a:ext cx="0" cy="0"/>
          <a:chOff x="0" y="0"/>
          <a:chExt cx="0" cy="0"/>
        </a:xfrm>
      </p:grpSpPr>
      <p:sp>
        <p:nvSpPr>
          <p:cNvPr id="32" name="文字方塊 31">
            <a:extLst>
              <a:ext uri="{FF2B5EF4-FFF2-40B4-BE49-F238E27FC236}">
                <a16:creationId xmlns:a16="http://schemas.microsoft.com/office/drawing/2014/main" id="{59BA62C8-2267-30A5-4852-2BFF7C9519BF}"/>
              </a:ext>
            </a:extLst>
          </p:cNvPr>
          <p:cNvSpPr txBox="1"/>
          <p:nvPr/>
        </p:nvSpPr>
        <p:spPr>
          <a:xfrm>
            <a:off x="2785729" y="8141168"/>
            <a:ext cx="19118534" cy="4027962"/>
          </a:xfrm>
          <a:prstGeom prst="rect">
            <a:avLst/>
          </a:prstGeom>
          <a:noFill/>
        </p:spPr>
        <p:txBody>
          <a:bodyPr wrap="square" rtlCol="0">
            <a:spAutoFit/>
          </a:bodyPr>
          <a:lstStyle/>
          <a:p>
            <a:pPr lvl="0" defTabSz="1827213" eaLnBrk="0" fontAlgn="base" hangingPunct="0">
              <a:lnSpc>
                <a:spcPct val="150000"/>
              </a:lnSpc>
              <a:spcAft>
                <a:spcPct val="0"/>
              </a:spcAft>
              <a:buClrTx/>
            </a:pPr>
            <a:r>
              <a:rPr lang="en-US" altLang="zh-TW" sz="4400" b="1" kern="1200" dirty="0">
                <a:solidFill>
                  <a:srgbClr val="000099"/>
                </a:solidFill>
                <a:latin typeface="+mj-lt"/>
              </a:rPr>
              <a:t>• </a:t>
            </a:r>
            <a:r>
              <a:rPr lang="zh-TW" altLang="zh-TW" sz="4400" dirty="0"/>
              <a:t>Chinese and Taiwanese Studies from Japanese and Korean Perspectives</a:t>
            </a:r>
            <a:br>
              <a:rPr lang="zh-TW" altLang="zh-TW" sz="4400" dirty="0"/>
            </a:br>
            <a:r>
              <a:rPr lang="en-US" altLang="zh-TW" sz="4400" b="1" kern="1200" dirty="0">
                <a:solidFill>
                  <a:srgbClr val="000099"/>
                </a:solidFill>
                <a:latin typeface="+mj-lt"/>
              </a:rPr>
              <a:t>•</a:t>
            </a:r>
            <a:r>
              <a:rPr lang="en-US" altLang="zh-TW" sz="4400" kern="1200" dirty="0">
                <a:solidFill>
                  <a:srgbClr val="000099"/>
                </a:solidFill>
                <a:latin typeface="+mj-lt"/>
              </a:rPr>
              <a:t> </a:t>
            </a:r>
            <a:r>
              <a:rPr lang="zh-TW" altLang="zh-TW" sz="4400" dirty="0"/>
              <a:t>Cultural Identity in Southeast Asian Chinese Communities</a:t>
            </a:r>
            <a:br>
              <a:rPr lang="zh-TW" altLang="zh-TW" sz="4400" dirty="0"/>
            </a:br>
            <a:r>
              <a:rPr lang="zh-TW" altLang="zh-TW" sz="4400" b="1" dirty="0">
                <a:latin typeface="+mj-lt"/>
              </a:rPr>
              <a:t>•</a:t>
            </a:r>
            <a:r>
              <a:rPr lang="zh-TW" altLang="zh-TW" sz="4400" b="1" dirty="0"/>
              <a:t> </a:t>
            </a:r>
            <a:r>
              <a:rPr lang="zh-TW" altLang="zh-TW" sz="4400" dirty="0"/>
              <a:t>Postcolonial Culture and Contemporary Social Change in South Asia</a:t>
            </a:r>
            <a:br>
              <a:rPr lang="zh-TW" altLang="zh-TW" sz="4400" dirty="0"/>
            </a:br>
            <a:r>
              <a:rPr lang="zh-TW" altLang="zh-TW" sz="4400" b="1" dirty="0">
                <a:latin typeface="+mj-lt"/>
              </a:rPr>
              <a:t>• </a:t>
            </a:r>
            <a:r>
              <a:rPr lang="zh-TW" altLang="zh-TW" sz="4400" dirty="0"/>
              <a:t>How Asian Scholars Write Their Own Histories and Societies</a:t>
            </a:r>
            <a:endParaRPr kumimoji="0" lang="zh-TW" altLang="en-US" sz="4400" i="0" u="none" strike="noStrike" kern="1200" cap="none" spc="0" normalizeH="0" baseline="0" noProof="0" dirty="0">
              <a:ln>
                <a:noFill/>
              </a:ln>
              <a:solidFill>
                <a:srgbClr val="000000"/>
              </a:solidFill>
              <a:effectLst/>
              <a:uLnTx/>
              <a:uFillTx/>
              <a:latin typeface="Lato Light"/>
              <a:ea typeface="+mn-ea"/>
              <a:cs typeface="+mn-cs"/>
            </a:endParaRPr>
          </a:p>
        </p:txBody>
      </p:sp>
      <p:sp>
        <p:nvSpPr>
          <p:cNvPr id="11" name="文字方塊 10">
            <a:extLst>
              <a:ext uri="{FF2B5EF4-FFF2-40B4-BE49-F238E27FC236}">
                <a16:creationId xmlns:a16="http://schemas.microsoft.com/office/drawing/2014/main" id="{1F9CC2B5-69C9-BEC8-348E-1C4238E48CDD}"/>
              </a:ext>
            </a:extLst>
          </p:cNvPr>
          <p:cNvSpPr txBox="1"/>
          <p:nvPr/>
        </p:nvSpPr>
        <p:spPr>
          <a:xfrm>
            <a:off x="2785729" y="545677"/>
            <a:ext cx="18734569" cy="2145074"/>
          </a:xfrm>
          <a:prstGeom prst="rect">
            <a:avLst/>
          </a:prstGeom>
          <a:noFill/>
        </p:spPr>
        <p:txBody>
          <a:bodyPr wrap="square">
            <a:spAutoFit/>
          </a:bodyPr>
          <a:lstStyle/>
          <a:p>
            <a:pPr lvl="0" algn="ctr" defTabSz="1827213" eaLnBrk="0" fontAlgn="base" hangingPunct="0">
              <a:lnSpc>
                <a:spcPts val="8500"/>
              </a:lnSpc>
              <a:spcBef>
                <a:spcPts val="1500"/>
              </a:spcBef>
              <a:spcAft>
                <a:spcPts val="1500"/>
              </a:spcAft>
              <a:buClrTx/>
            </a:pPr>
            <a:r>
              <a:rPr lang="en-US" altLang="zh-TW" sz="5400" dirty="0">
                <a:solidFill>
                  <a:srgbClr val="000099"/>
                </a:solidFill>
              </a:rPr>
              <a:t>Curated International Series:</a:t>
            </a:r>
            <a:br>
              <a:rPr lang="en-US" altLang="zh-TW" sz="5400" dirty="0"/>
            </a:br>
            <a:r>
              <a:rPr lang="en-US" altLang="zh-TW" sz="5000" i="1" dirty="0">
                <a:solidFill>
                  <a:srgbClr val="000099"/>
                </a:solidFill>
              </a:rPr>
              <a:t>Asian Studies </a:t>
            </a:r>
            <a:r>
              <a:rPr lang="en-US" altLang="zh-TW" sz="5000" kern="1200" dirty="0">
                <a:solidFill>
                  <a:srgbClr val="000099"/>
                </a:solidFill>
                <a:latin typeface="Lato Light"/>
              </a:rPr>
              <a:t>•</a:t>
            </a:r>
            <a:r>
              <a:rPr lang="en-US" altLang="zh-TW" sz="5000" i="1" dirty="0">
                <a:solidFill>
                  <a:srgbClr val="000099"/>
                </a:solidFill>
              </a:rPr>
              <a:t> International Sinology </a:t>
            </a:r>
            <a:r>
              <a:rPr lang="en-US" altLang="zh-TW" sz="5000" kern="1200" dirty="0">
                <a:solidFill>
                  <a:srgbClr val="000099"/>
                </a:solidFill>
                <a:latin typeface="Lato Light"/>
              </a:rPr>
              <a:t>•</a:t>
            </a:r>
            <a:r>
              <a:rPr lang="en-US" altLang="zh-TW" sz="5000" i="1" dirty="0">
                <a:solidFill>
                  <a:srgbClr val="000099"/>
                </a:solidFill>
              </a:rPr>
              <a:t> AI &amp; Digital Humanities</a:t>
            </a:r>
            <a:endParaRPr kumimoji="0" lang="zh-TW" altLang="en-US" sz="5000" b="0" i="0" u="none" strike="noStrike" kern="120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mn-cs"/>
            </a:endParaRPr>
          </a:p>
        </p:txBody>
      </p:sp>
      <p:pic>
        <p:nvPicPr>
          <p:cNvPr id="3" name="圖片 2">
            <a:extLst>
              <a:ext uri="{FF2B5EF4-FFF2-40B4-BE49-F238E27FC236}">
                <a16:creationId xmlns:a16="http://schemas.microsoft.com/office/drawing/2014/main" id="{DDE1D424-B8D3-8C3A-4877-E99EB40582DB}"/>
              </a:ext>
            </a:extLst>
          </p:cNvPr>
          <p:cNvPicPr>
            <a:picLocks noChangeAspect="1"/>
          </p:cNvPicPr>
          <p:nvPr/>
        </p:nvPicPr>
        <p:blipFill>
          <a:blip r:embed="rId3"/>
          <a:stretch>
            <a:fillRect/>
          </a:stretch>
        </p:blipFill>
        <p:spPr>
          <a:xfrm>
            <a:off x="2596558" y="3148413"/>
            <a:ext cx="19307705" cy="4852837"/>
          </a:xfrm>
          <a:prstGeom prst="rect">
            <a:avLst/>
          </a:prstGeom>
        </p:spPr>
      </p:pic>
    </p:spTree>
    <p:extLst>
      <p:ext uri="{BB962C8B-B14F-4D97-AF65-F5344CB8AC3E}">
        <p14:creationId xmlns:p14="http://schemas.microsoft.com/office/powerpoint/2010/main" val="1729197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B6975-74F7-5676-1688-2C7A6CA27452}"/>
            </a:ext>
          </a:extLst>
        </p:cNvPr>
        <p:cNvGrpSpPr/>
        <p:nvPr/>
      </p:nvGrpSpPr>
      <p:grpSpPr>
        <a:xfrm>
          <a:off x="0" y="0"/>
          <a:ext cx="0" cy="0"/>
          <a:chOff x="0" y="0"/>
          <a:chExt cx="0" cy="0"/>
        </a:xfrm>
      </p:grpSpPr>
      <p:sp>
        <p:nvSpPr>
          <p:cNvPr id="12" name="文字方塊 11">
            <a:extLst>
              <a:ext uri="{FF2B5EF4-FFF2-40B4-BE49-F238E27FC236}">
                <a16:creationId xmlns:a16="http://schemas.microsoft.com/office/drawing/2014/main" id="{F4314C71-DEC1-F660-B317-A936E9F89BC3}"/>
              </a:ext>
            </a:extLst>
          </p:cNvPr>
          <p:cNvSpPr txBox="1"/>
          <p:nvPr/>
        </p:nvSpPr>
        <p:spPr>
          <a:xfrm>
            <a:off x="1254643" y="7181166"/>
            <a:ext cx="22179516" cy="1323439"/>
          </a:xfrm>
          <a:prstGeom prst="rect">
            <a:avLst/>
          </a:prstGeom>
          <a:noFill/>
        </p:spPr>
        <p:txBody>
          <a:bodyPr wrap="square" rtlCol="0">
            <a:spAutoFit/>
          </a:bodyP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lang="en-US" altLang="zh-TW" sz="4000" dirty="0">
              <a:latin typeface="Times New Roman" panose="02020603050405020304" pitchFamily="18" charset="0"/>
              <a:cs typeface="Times New Roman" panose="02020603050405020304" pitchFamily="18" charset="0"/>
            </a:endParaRPr>
          </a:p>
          <a:p>
            <a:pPr lvl="0" algn="ctr" defTabSz="1827213" eaLnBrk="0" fontAlgn="base" hangingPunct="0">
              <a:spcBef>
                <a:spcPct val="0"/>
              </a:spcBef>
              <a:spcAft>
                <a:spcPct val="0"/>
              </a:spcAft>
              <a:buClrTx/>
              <a:defRPr/>
            </a:pPr>
            <a:r>
              <a:rPr lang="zh-TW" altLang="zh-TW" sz="4000" dirty="0">
                <a:solidFill>
                  <a:srgbClr val="000099"/>
                </a:solidFill>
              </a:rPr>
              <a:t>1928–Present | Complete Coverage | </a:t>
            </a:r>
            <a:r>
              <a:rPr lang="zh-TW" altLang="zh-TW" sz="4000" b="1" dirty="0">
                <a:solidFill>
                  <a:srgbClr val="800000"/>
                </a:solidFill>
              </a:rPr>
              <a:t>A Century of Taiwan Sinology, Rediscovered with AI</a:t>
            </a:r>
            <a:endParaRPr kumimoji="0" lang="zh-TW" altLang="en-US" sz="4000" b="1" i="0" u="none" strike="noStrike" kern="1200" cap="none" spc="0" normalizeH="0" baseline="0" noProof="0" dirty="0">
              <a:ln>
                <a:noFill/>
              </a:ln>
              <a:solidFill>
                <a:srgbClr val="800000"/>
              </a:solidFill>
              <a:effectLst/>
              <a:uLnTx/>
              <a:uFillTx/>
              <a:latin typeface="Times New Roman" panose="02020603050405020304" pitchFamily="18" charset="0"/>
              <a:ea typeface="+mn-ea"/>
              <a:cs typeface="Times New Roman" panose="02020603050405020304" pitchFamily="18" charset="0"/>
            </a:endParaRPr>
          </a:p>
        </p:txBody>
      </p:sp>
      <p:sp>
        <p:nvSpPr>
          <p:cNvPr id="17" name="文字方塊 16">
            <a:extLst>
              <a:ext uri="{FF2B5EF4-FFF2-40B4-BE49-F238E27FC236}">
                <a16:creationId xmlns:a16="http://schemas.microsoft.com/office/drawing/2014/main" id="{7595003B-070B-A3D0-4C49-B037BFA58749}"/>
              </a:ext>
            </a:extLst>
          </p:cNvPr>
          <p:cNvSpPr txBox="1"/>
          <p:nvPr/>
        </p:nvSpPr>
        <p:spPr>
          <a:xfrm>
            <a:off x="3979198" y="423889"/>
            <a:ext cx="16419253" cy="2062103"/>
          </a:xfrm>
          <a:prstGeom prst="rect">
            <a:avLst/>
          </a:prstGeom>
          <a:noFill/>
        </p:spPr>
        <p:txBody>
          <a:bodyPr wrap="square">
            <a:spAutoFit/>
          </a:bodyP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8800" b="0" i="0" u="none" strike="noStrike" kern="1200" cap="none" spc="0" normalizeH="0" baseline="0" noProof="0" dirty="0" err="1">
                <a:ln>
                  <a:noFill/>
                </a:ln>
                <a:solidFill>
                  <a:srgbClr val="000099"/>
                </a:solidFill>
                <a:effectLst/>
                <a:uLnTx/>
                <a:uFillTx/>
                <a:latin typeface="+mj-lt"/>
                <a:ea typeface="新細明體" panose="02020500000000000000" pitchFamily="18" charset="-120"/>
                <a:cs typeface="+mn-cs"/>
              </a:rPr>
              <a:t>Sincia</a:t>
            </a:r>
            <a:r>
              <a:rPr kumimoji="0" lang="en-US" altLang="zh-TW" sz="8800" b="0" i="0" u="none" strike="noStrike" kern="1200" cap="none" spc="0" normalizeH="0" baseline="0" noProof="0" dirty="0">
                <a:ln>
                  <a:noFill/>
                </a:ln>
                <a:solidFill>
                  <a:srgbClr val="000099"/>
                </a:solidFill>
                <a:effectLst/>
                <a:uLnTx/>
                <a:uFillTx/>
                <a:latin typeface="+mj-lt"/>
                <a:ea typeface="新細明體" panose="02020500000000000000" pitchFamily="18" charset="-120"/>
                <a:cs typeface="+mn-cs"/>
              </a:rPr>
              <a:t> </a:t>
            </a:r>
            <a:r>
              <a:rPr kumimoji="0" lang="en-US" altLang="zh-TW" sz="8800" b="0" i="0" u="none" strike="noStrike" kern="1200" cap="none" spc="0" normalizeH="0" baseline="0" noProof="0" dirty="0" err="1">
                <a:ln>
                  <a:noFill/>
                </a:ln>
                <a:solidFill>
                  <a:srgbClr val="000099"/>
                </a:solidFill>
                <a:effectLst/>
                <a:uLnTx/>
                <a:uFillTx/>
                <a:latin typeface="+mj-lt"/>
                <a:ea typeface="新細明體" panose="02020500000000000000" pitchFamily="18" charset="-120"/>
                <a:cs typeface="+mn-cs"/>
              </a:rPr>
              <a:t>Sinoweb</a:t>
            </a:r>
            <a:r>
              <a:rPr kumimoji="0" lang="en-US" altLang="zh-TW" sz="8800" b="0" i="0" u="none" strike="noStrike" kern="1200" cap="none" spc="0" normalizeH="0" baseline="0" noProof="0" dirty="0">
                <a:ln>
                  <a:noFill/>
                </a:ln>
                <a:solidFill>
                  <a:srgbClr val="000099"/>
                </a:solidFill>
                <a:effectLst/>
                <a:uLnTx/>
                <a:uFillTx/>
                <a:latin typeface="+mj-lt"/>
                <a:ea typeface="新細明體" panose="02020500000000000000" pitchFamily="18" charset="-120"/>
                <a:cs typeface="+mn-cs"/>
              </a:rPr>
              <a:t> </a:t>
            </a:r>
          </a:p>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(Academia Sinica’s journals in humanities)</a:t>
            </a:r>
            <a:r>
              <a:rPr kumimoji="0" lang="en-US" altLang="zh-TW" sz="4000" b="0" i="0" u="none" strike="noStrike" kern="1200" cap="none" spc="0" normalizeH="0" baseline="0" noProof="0" dirty="0">
                <a:ln>
                  <a:noFill/>
                </a:ln>
                <a:solidFill>
                  <a:srgbClr val="002060"/>
                </a:solidFill>
                <a:effectLst/>
                <a:uLnTx/>
                <a:uFillTx/>
                <a:latin typeface="+mj-lt"/>
                <a:ea typeface="新細明體" panose="02020500000000000000" pitchFamily="18" charset="-120"/>
                <a:cs typeface="+mn-cs"/>
              </a:rPr>
              <a:t> </a:t>
            </a:r>
            <a:endParaRPr kumimoji="0" lang="zh-TW" altLang="en-US" sz="4000" b="0" i="0" u="none" strike="noStrike" kern="1200" cap="none" spc="0" normalizeH="0" baseline="0" noProof="0" dirty="0">
              <a:ln>
                <a:noFill/>
              </a:ln>
              <a:solidFill>
                <a:srgbClr val="002060"/>
              </a:solidFill>
              <a:effectLst/>
              <a:uLnTx/>
              <a:uFillTx/>
              <a:latin typeface="+mj-lt"/>
              <a:ea typeface="+mn-ea"/>
              <a:cs typeface="+mn-cs"/>
            </a:endParaRPr>
          </a:p>
        </p:txBody>
      </p:sp>
      <p:sp>
        <p:nvSpPr>
          <p:cNvPr id="4" name="文字方塊 3">
            <a:extLst>
              <a:ext uri="{FF2B5EF4-FFF2-40B4-BE49-F238E27FC236}">
                <a16:creationId xmlns:a16="http://schemas.microsoft.com/office/drawing/2014/main" id="{BFBEA22E-5C0E-7781-8B14-19CB5C4918AD}"/>
              </a:ext>
            </a:extLst>
          </p:cNvPr>
          <p:cNvSpPr txBox="1"/>
          <p:nvPr/>
        </p:nvSpPr>
        <p:spPr>
          <a:xfrm>
            <a:off x="6092456" y="6534835"/>
            <a:ext cx="12184910" cy="646331"/>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sp>
        <p:nvSpPr>
          <p:cNvPr id="10" name="文字方塊 9">
            <a:extLst>
              <a:ext uri="{FF2B5EF4-FFF2-40B4-BE49-F238E27FC236}">
                <a16:creationId xmlns:a16="http://schemas.microsoft.com/office/drawing/2014/main" id="{64AF1111-943E-BD41-A909-480ED878C3C5}"/>
              </a:ext>
            </a:extLst>
          </p:cNvPr>
          <p:cNvSpPr txBox="1"/>
          <p:nvPr/>
        </p:nvSpPr>
        <p:spPr>
          <a:xfrm>
            <a:off x="3349256" y="9040361"/>
            <a:ext cx="5486399" cy="5037276"/>
          </a:xfrm>
          <a:prstGeom prst="rect">
            <a:avLst/>
          </a:prstGeom>
          <a:noFill/>
        </p:spPr>
        <p:txBody>
          <a:bodyPr wrap="square">
            <a:spAutoFit/>
          </a:bodyPr>
          <a:lstStyle/>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en-US" altLang="zh-TW" sz="36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a:t>
            </a:r>
            <a:r>
              <a:rPr lang="en-US" altLang="zh-TW" sz="3600" b="0" i="0" dirty="0">
                <a:solidFill>
                  <a:srgbClr val="002060"/>
                </a:solidFill>
                <a:effectLst/>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Bulletin of the Institute </a:t>
            </a:r>
          </a:p>
          <a:p>
            <a:pPr marL="0" marR="0" lvl="0" indent="0" algn="l" defTabSz="1827213" rtl="0" eaLnBrk="0" fontAlgn="base" latinLnBrk="0" hangingPunct="0">
              <a:lnSpc>
                <a:spcPct val="100000"/>
              </a:lnSpc>
              <a:buClrTx/>
              <a:buSzTx/>
              <a:buFontTx/>
              <a:buNone/>
              <a:tabLst/>
              <a:defRPr/>
            </a:pPr>
            <a:r>
              <a:rPr lang="en-US" altLang="zh-TW" sz="36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of History and Philology</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en-US" altLang="zh-TW" sz="36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a:t>
            </a:r>
            <a:r>
              <a:rPr lang="en-US" altLang="zh-TW" sz="3600" b="0" i="0" dirty="0">
                <a:solidFill>
                  <a:srgbClr val="002060"/>
                </a:solidFill>
                <a:effectLst/>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Bulletin of the Institute </a:t>
            </a:r>
          </a:p>
          <a:p>
            <a:pPr marL="0" marR="0" lvl="0" indent="0" algn="l" defTabSz="1827213" rtl="0" eaLnBrk="0" fontAlgn="base" latinLnBrk="0" hangingPunct="0">
              <a:lnSpc>
                <a:spcPct val="100000"/>
              </a:lnSpc>
              <a:buClrTx/>
              <a:buSzTx/>
              <a:buFontTx/>
              <a:buNone/>
              <a:tabLst/>
              <a:defRPr/>
            </a:pPr>
            <a:r>
              <a:rPr lang="en-US" altLang="zh-TW" sz="36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of Modern History</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lvl="0" defTabSz="1827213" eaLnBrk="0" fontAlgn="base" hangingPunct="0">
              <a:spcBef>
                <a:spcPts val="500"/>
              </a:spcBef>
              <a:spcAft>
                <a:spcPct val="0"/>
              </a:spcAft>
              <a:buClrTx/>
              <a:defRPr/>
            </a:pPr>
            <a:r>
              <a:rPr lang="en-US" altLang="zh-TW" sz="3600" b="1" kern="1200" dirty="0">
                <a:solidFill>
                  <a:srgbClr val="A50021"/>
                </a:solidFill>
                <a:latin typeface="Times New Roman" panose="02020603050405020304" pitchFamily="18" charset="0"/>
                <a:cs typeface="Times New Roman" panose="02020603050405020304" pitchFamily="18" charset="0"/>
              </a:rPr>
              <a:t>•</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 Research on Women in </a:t>
            </a:r>
          </a:p>
          <a:p>
            <a:pPr marL="0" marR="0" lvl="0" indent="0" algn="l" defTabSz="1827213" rtl="0" eaLnBrk="0" fontAlgn="base" latinLnBrk="0" hangingPunct="0">
              <a:lnSpc>
                <a:spcPct val="100000"/>
              </a:lnSpc>
              <a:spcAft>
                <a:spcPct val="0"/>
              </a:spcAft>
              <a:buClrTx/>
              <a:buSzTx/>
              <a:buFontTx/>
              <a:buNone/>
              <a:tabLst/>
              <a:defRPr/>
            </a:pPr>
            <a:r>
              <a:rPr lang="en-US" altLang="zh-TW" sz="36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Modern Chinese History</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en-US" altLang="zh-TW" sz="36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a:t>
            </a:r>
            <a:r>
              <a:rPr lang="en-US" altLang="zh-TW" sz="3600" b="0" i="0" dirty="0">
                <a:solidFill>
                  <a:srgbClr val="002060"/>
                </a:solidFill>
                <a:effectLst/>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Oral History Journal</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dirty="0">
              <a:ln>
                <a:noFill/>
              </a:ln>
              <a:solidFill>
                <a:srgbClr val="000000"/>
              </a:solidFill>
              <a:effectLst/>
              <a:uLnTx/>
              <a:uFillTx/>
              <a:latin typeface="Lato Light"/>
              <a:ea typeface="+mn-ea"/>
              <a:cs typeface="+mn-cs"/>
            </a:endParaRPr>
          </a:p>
        </p:txBody>
      </p:sp>
      <p:sp>
        <p:nvSpPr>
          <p:cNvPr id="13" name="文字方塊 12">
            <a:extLst>
              <a:ext uri="{FF2B5EF4-FFF2-40B4-BE49-F238E27FC236}">
                <a16:creationId xmlns:a16="http://schemas.microsoft.com/office/drawing/2014/main" id="{63CE9B40-D44B-1678-FBFD-3F2AE76449B7}"/>
              </a:ext>
            </a:extLst>
          </p:cNvPr>
          <p:cNvSpPr txBox="1"/>
          <p:nvPr/>
        </p:nvSpPr>
        <p:spPr>
          <a:xfrm>
            <a:off x="16126787" y="9040361"/>
            <a:ext cx="5805377" cy="4095993"/>
          </a:xfrm>
          <a:prstGeom prst="rect">
            <a:avLst/>
          </a:prstGeom>
          <a:noFill/>
        </p:spPr>
        <p:txBody>
          <a:bodyPr wrap="square">
            <a:spAutoFit/>
          </a:bodyPr>
          <a:lstStyle/>
          <a:p>
            <a:pPr lvl="0" defTabSz="1827213" eaLnBrk="0" fontAlgn="base" hangingPunct="0">
              <a:spcBef>
                <a:spcPts val="2000"/>
              </a:spcBef>
              <a:spcAft>
                <a:spcPct val="0"/>
              </a:spcAft>
              <a:buClrTx/>
              <a:defRPr/>
            </a:pPr>
            <a:r>
              <a:rPr lang="en-US" altLang="zh-TW" sz="4400" b="1" kern="1200" dirty="0">
                <a:solidFill>
                  <a:srgbClr val="A50021"/>
                </a:solidFill>
                <a:latin typeface="Times New Roman" panose="02020603050405020304" pitchFamily="18" charset="0"/>
                <a:cs typeface="Times New Roman" panose="02020603050405020304" pitchFamily="18" charset="0"/>
              </a:rPr>
              <a:t>•</a:t>
            </a:r>
            <a:r>
              <a:rPr kumimoji="0" lang="en-US" altLang="zh-TW" sz="4400" b="1"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Shih-Huo Monthly</a:t>
            </a:r>
          </a:p>
          <a:p>
            <a:pPr defTabSz="1827213" eaLnBrk="0" fontAlgn="base" hangingPunct="0">
              <a:spcAft>
                <a:spcPct val="0"/>
              </a:spcAft>
              <a:buClrTx/>
              <a:defRPr/>
            </a:pPr>
            <a:r>
              <a:rPr lang="en-US" altLang="zh-TW" sz="4400" b="1" kern="1200" dirty="0">
                <a:solidFill>
                  <a:srgbClr val="A50021"/>
                </a:solidFill>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Thought and Words </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lvl="0" defTabSz="1827213" eaLnBrk="0" fontAlgn="base" hangingPunct="0">
              <a:spcAft>
                <a:spcPct val="0"/>
              </a:spcAft>
              <a:buClrTx/>
              <a:defRPr/>
            </a:pPr>
            <a:r>
              <a:rPr lang="en-US" altLang="zh-TW" sz="4400" b="1" kern="1200" dirty="0">
                <a:solidFill>
                  <a:srgbClr val="A50021"/>
                </a:solidFill>
                <a:latin typeface="Times New Roman" panose="02020603050405020304" pitchFamily="18" charset="0"/>
                <a:cs typeface="Times New Roman" panose="02020603050405020304" pitchFamily="18" charset="0"/>
              </a:rPr>
              <a:t>•</a:t>
            </a:r>
            <a:r>
              <a:rPr kumimoji="0" lang="en-US" altLang="zh-TW" sz="4400" b="1"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lang="en-US" altLang="zh-TW" sz="3600" b="0" i="0" dirty="0" err="1">
                <a:solidFill>
                  <a:schemeClr val="tx2">
                    <a:lumMod val="95000"/>
                    <a:lumOff val="5000"/>
                  </a:schemeClr>
                </a:solidFill>
                <a:effectLst/>
                <a:latin typeface="Times New Roman" panose="02020603050405020304" pitchFamily="18" charset="0"/>
                <a:cs typeface="Times New Roman" panose="02020603050405020304" pitchFamily="18" charset="0"/>
              </a:rPr>
              <a:t>Legein</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 Semi-Annual Journal</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lvl="0" defTabSz="1827213" eaLnBrk="0" fontAlgn="base" hangingPunct="0">
              <a:spcAft>
                <a:spcPct val="0"/>
              </a:spcAft>
              <a:buClrTx/>
              <a:defRPr/>
            </a:pPr>
            <a:r>
              <a:rPr lang="en-US" altLang="zh-TW" sz="4400" b="1" kern="1200" dirty="0">
                <a:solidFill>
                  <a:srgbClr val="A50021"/>
                </a:solidFill>
                <a:latin typeface="Times New Roman" panose="02020603050405020304" pitchFamily="18" charset="0"/>
                <a:cs typeface="Times New Roman" panose="02020603050405020304" pitchFamily="18" charset="0"/>
              </a:rPr>
              <a:t>•</a:t>
            </a:r>
            <a:r>
              <a:rPr kumimoji="0" lang="en-US" altLang="zh-TW" sz="4400" b="1"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lang="en-US" altLang="zh-TW" sz="3600" b="0" i="0" dirty="0" err="1">
                <a:solidFill>
                  <a:schemeClr val="tx2">
                    <a:lumMod val="95000"/>
                    <a:lumOff val="5000"/>
                  </a:schemeClr>
                </a:solidFill>
                <a:effectLst/>
                <a:latin typeface="Times New Roman" panose="02020603050405020304" pitchFamily="18" charset="0"/>
                <a:cs typeface="Times New Roman" panose="02020603050405020304" pitchFamily="18" charset="0"/>
              </a:rPr>
              <a:t>Legein</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 Monthly</a:t>
            </a:r>
            <a:endParaRPr kumimoji="0" lang="zh-TW" altLang="en-US"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lvl="0" defTabSz="1827213" eaLnBrk="0" fontAlgn="base" hangingPunct="0">
              <a:spcAft>
                <a:spcPct val="0"/>
              </a:spcAft>
              <a:buClrTx/>
              <a:defRPr/>
            </a:pPr>
            <a:r>
              <a:rPr lang="en-US" altLang="zh-TW" sz="4400" b="1" kern="1200" dirty="0">
                <a:solidFill>
                  <a:srgbClr val="A50021"/>
                </a:solidFill>
                <a:latin typeface="Times New Roman" panose="02020603050405020304" pitchFamily="18" charset="0"/>
                <a:cs typeface="Times New Roman" panose="02020603050405020304" pitchFamily="18" charset="0"/>
              </a:rPr>
              <a:t>•</a:t>
            </a:r>
            <a:r>
              <a:rPr kumimoji="0" lang="en-US" altLang="zh-TW" sz="4400" b="1"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Journal of Chinese Ritual, </a:t>
            </a:r>
          </a:p>
          <a:p>
            <a:pPr marL="0" marR="0" lvl="0" indent="0" algn="l" defTabSz="1827213" rtl="0" eaLnBrk="0" fontAlgn="base" latinLnBrk="0" hangingPunct="0">
              <a:lnSpc>
                <a:spcPct val="100000"/>
              </a:lnSpc>
              <a:spcAft>
                <a:spcPct val="0"/>
              </a:spcAft>
              <a:buClrTx/>
              <a:buSzTx/>
              <a:buFontTx/>
              <a:buNone/>
              <a:tabLst/>
              <a:defRPr/>
            </a:pPr>
            <a:r>
              <a:rPr lang="en-US" altLang="zh-TW" sz="3600" kern="1200" dirty="0">
                <a:solidFill>
                  <a:schemeClr val="tx2">
                    <a:lumMod val="95000"/>
                    <a:lumOff val="5000"/>
                  </a:schemeClr>
                </a:solidFill>
                <a:latin typeface="Times New Roman" panose="02020603050405020304" pitchFamily="18" charset="0"/>
                <a:ea typeface="+mn-ea"/>
                <a:cs typeface="Times New Roman" panose="02020603050405020304" pitchFamily="18" charset="0"/>
              </a:rPr>
              <a:t>   </a:t>
            </a:r>
            <a:r>
              <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Theatre and Folklore</a:t>
            </a:r>
          </a:p>
        </p:txBody>
      </p:sp>
      <p:sp>
        <p:nvSpPr>
          <p:cNvPr id="14" name="文字方塊 13">
            <a:extLst>
              <a:ext uri="{FF2B5EF4-FFF2-40B4-BE49-F238E27FC236}">
                <a16:creationId xmlns:a16="http://schemas.microsoft.com/office/drawing/2014/main" id="{C7522723-9656-F929-ABA3-604A73459A9D}"/>
              </a:ext>
            </a:extLst>
          </p:cNvPr>
          <p:cNvSpPr txBox="1"/>
          <p:nvPr/>
        </p:nvSpPr>
        <p:spPr>
          <a:xfrm>
            <a:off x="9045504" y="9040361"/>
            <a:ext cx="7081283" cy="5504071"/>
          </a:xfrm>
          <a:prstGeom prst="rect">
            <a:avLst/>
          </a:prstGeom>
          <a:noFill/>
        </p:spPr>
        <p:txBody>
          <a:bodyPr wrap="square">
            <a:spAutoFit/>
          </a:bodyPr>
          <a:lstStyle/>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en-US" altLang="zh-TW" sz="36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Bulletin of the Institute of </a:t>
            </a:r>
          </a:p>
          <a:p>
            <a:pPr marL="0" marR="0" lvl="0" indent="0" algn="l" defTabSz="1827213" rtl="0" eaLnBrk="0" fontAlgn="base" latinLnBrk="0" hangingPunct="0">
              <a:lnSpc>
                <a:spcPct val="100000"/>
              </a:lnSpc>
              <a:buClrTx/>
              <a:buSzTx/>
              <a:buFontTx/>
              <a:buNone/>
              <a:tabLst/>
              <a:defRPr/>
            </a:pPr>
            <a:r>
              <a:rPr lang="en-US" altLang="zh-TW" sz="36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Chinese Literature and Philosophy</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buClrTx/>
              <a:buSzTx/>
              <a:buFontTx/>
              <a:buNone/>
              <a:tabLst/>
              <a:defRPr/>
            </a:pPr>
            <a:r>
              <a:rPr kumimoji="0" lang="en-US" altLang="zh-TW" sz="36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Taiwan Journal of Anthropology</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spcAft>
                <a:spcPct val="0"/>
              </a:spcAft>
              <a:buClrTx/>
              <a:buSzTx/>
              <a:buFontTx/>
              <a:buNone/>
              <a:tabLst/>
              <a:defRPr/>
            </a:pPr>
            <a:r>
              <a:rPr kumimoji="0" lang="en-US" altLang="zh-TW" sz="40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Taiwan Historical Research</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buClrTx/>
              <a:buSzTx/>
              <a:buFontTx/>
              <a:buNone/>
              <a:tabLst/>
              <a:defRPr/>
            </a:pPr>
            <a:r>
              <a:rPr kumimoji="0" lang="en-US" altLang="zh-TW" sz="4000" b="1" i="0" u="none" strike="noStrike" kern="1200" cap="none" spc="0" normalizeH="0" baseline="0" noProof="0" dirty="0">
                <a:ln>
                  <a:noFill/>
                </a:ln>
                <a:solidFill>
                  <a:srgbClr val="A50021"/>
                </a:solidFill>
                <a:effectLst/>
                <a:uLnTx/>
                <a:uFillTx/>
                <a:latin typeface="Times New Roman" panose="02020603050405020304" pitchFamily="18" charset="0"/>
                <a:ea typeface="+mn-ea"/>
                <a:cs typeface="Times New Roman" panose="02020603050405020304" pitchFamily="18" charset="0"/>
              </a:rPr>
              <a:t>• </a:t>
            </a:r>
            <a:r>
              <a:rPr lang="en-US" altLang="zh-TW" sz="3600" b="0" i="0" dirty="0">
                <a:solidFill>
                  <a:schemeClr val="tx2">
                    <a:lumMod val="95000"/>
                    <a:lumOff val="5000"/>
                  </a:schemeClr>
                </a:solidFill>
                <a:effectLst/>
                <a:latin typeface="Times New Roman" panose="02020603050405020304" pitchFamily="18" charset="0"/>
                <a:cs typeface="Times New Roman" panose="02020603050405020304" pitchFamily="18" charset="0"/>
              </a:rPr>
              <a:t>Chinese Studies</a:t>
            </a:r>
            <a:endParaRPr kumimoji="0" lang="en-US" altLang="zh-TW" sz="36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lvl="0" defTabSz="1827213" eaLnBrk="0" fontAlgn="base" hangingPunct="0">
              <a:spcAft>
                <a:spcPct val="0"/>
              </a:spcAft>
              <a:buClrTx/>
              <a:defRPr/>
            </a:pPr>
            <a:r>
              <a:rPr lang="en-US" altLang="zh-TW" sz="4000" b="1" kern="1200" dirty="0">
                <a:solidFill>
                  <a:srgbClr val="A50021"/>
                </a:solidFill>
                <a:latin typeface="Times New Roman" panose="02020603050405020304" pitchFamily="18" charset="0"/>
                <a:cs typeface="Times New Roman" panose="02020603050405020304" pitchFamily="18" charset="0"/>
              </a:rPr>
              <a:t>•</a:t>
            </a:r>
            <a:r>
              <a:rPr kumimoji="0" lang="en-US" altLang="zh-TW" sz="3500" b="1"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rPr>
              <a:t> </a:t>
            </a:r>
            <a:r>
              <a:rPr lang="en-US" altLang="zh-TW" sz="3500" b="0" i="0" dirty="0">
                <a:solidFill>
                  <a:schemeClr val="tx2">
                    <a:lumMod val="95000"/>
                    <a:lumOff val="5000"/>
                  </a:schemeClr>
                </a:solidFill>
                <a:effectLst/>
                <a:latin typeface="Times New Roman" panose="02020603050405020304" pitchFamily="18" charset="0"/>
                <a:cs typeface="Times New Roman" panose="02020603050405020304" pitchFamily="18" charset="0"/>
              </a:rPr>
              <a:t>Newsletter for Modern </a:t>
            </a:r>
            <a:r>
              <a:rPr lang="en-US" altLang="zh-TW" sz="35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500" b="0" i="0" dirty="0">
                <a:solidFill>
                  <a:schemeClr val="tx2">
                    <a:lumMod val="95000"/>
                    <a:lumOff val="5000"/>
                  </a:schemeClr>
                </a:solidFill>
                <a:effectLst/>
                <a:latin typeface="Times New Roman" panose="02020603050405020304" pitchFamily="18" charset="0"/>
                <a:cs typeface="Times New Roman" panose="02020603050405020304" pitchFamily="18" charset="0"/>
              </a:rPr>
              <a:t>Chinese  </a:t>
            </a:r>
          </a:p>
          <a:p>
            <a:pPr marL="0" marR="0" lvl="0" indent="0" algn="l" defTabSz="1827213" rtl="0" eaLnBrk="0" fontAlgn="base" latinLnBrk="0" hangingPunct="0">
              <a:lnSpc>
                <a:spcPct val="100000"/>
              </a:lnSpc>
              <a:spcAft>
                <a:spcPct val="0"/>
              </a:spcAft>
              <a:buClrTx/>
              <a:buSzTx/>
              <a:buFontTx/>
              <a:buNone/>
              <a:tabLst/>
              <a:defRPr/>
            </a:pPr>
            <a:r>
              <a:rPr lang="en-US" altLang="zh-TW" sz="3500" dirty="0">
                <a:solidFill>
                  <a:schemeClr val="tx2">
                    <a:lumMod val="95000"/>
                    <a:lumOff val="5000"/>
                  </a:schemeClr>
                </a:solidFill>
                <a:latin typeface="Times New Roman" panose="02020603050405020304" pitchFamily="18" charset="0"/>
                <a:cs typeface="Times New Roman" panose="02020603050405020304" pitchFamily="18" charset="0"/>
              </a:rPr>
              <a:t>   </a:t>
            </a:r>
            <a:r>
              <a:rPr lang="en-US" altLang="zh-TW" sz="3500" b="0" i="0" dirty="0">
                <a:solidFill>
                  <a:schemeClr val="tx2">
                    <a:lumMod val="95000"/>
                    <a:lumOff val="5000"/>
                  </a:schemeClr>
                </a:solidFill>
                <a:effectLst/>
                <a:latin typeface="Times New Roman" panose="02020603050405020304" pitchFamily="18" charset="0"/>
                <a:cs typeface="Times New Roman" panose="02020603050405020304" pitchFamily="18" charset="0"/>
              </a:rPr>
              <a:t>History</a:t>
            </a:r>
            <a:endParaRPr kumimoji="0" lang="en-US" altLang="zh-TW" sz="3500" b="0" i="0" u="none" strike="noStrike" kern="1200" cap="none" spc="0" normalizeH="0" baseline="0" noProof="0" dirty="0">
              <a:ln>
                <a:noFill/>
              </a:ln>
              <a:solidFill>
                <a:schemeClr val="tx2">
                  <a:lumMod val="95000"/>
                  <a:lumOff val="5000"/>
                </a:scheme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1827213" rtl="0" eaLnBrk="0" fontAlgn="base" latinLnBrk="0" hangingPunct="0">
              <a:lnSpc>
                <a:spcPct val="100000"/>
              </a:lnSpc>
              <a:spcBef>
                <a:spcPts val="1000"/>
              </a:spcBef>
              <a:spcAft>
                <a:spcPct val="0"/>
              </a:spcAft>
              <a:buClrTx/>
              <a:buSzTx/>
              <a:buFontTx/>
              <a:buNone/>
              <a:tabLst/>
              <a:defRPr/>
            </a:pPr>
            <a:endParaRPr kumimoji="0" lang="en-US" altLang="zh-TW" sz="3600" b="0" i="0" u="none" strike="noStrike" kern="1200" cap="none" spc="0" normalizeH="0" baseline="0" noProof="0" dirty="0">
              <a:ln>
                <a:noFill/>
              </a:ln>
              <a:solidFill>
                <a:srgbClr val="000000"/>
              </a:solidFill>
              <a:effectLst/>
              <a:uLnTx/>
              <a:uFillTx/>
              <a:latin typeface="Lato Light"/>
              <a:ea typeface="+mn-ea"/>
              <a:cs typeface="+mn-cs"/>
            </a:endParaRPr>
          </a:p>
          <a:p>
            <a:pPr marL="0" marR="0" lvl="0" indent="0" algn="l"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dirty="0">
              <a:ln>
                <a:noFill/>
              </a:ln>
              <a:solidFill>
                <a:srgbClr val="000000"/>
              </a:solidFill>
              <a:effectLst/>
              <a:uLnTx/>
              <a:uFillTx/>
              <a:latin typeface="Lato Light"/>
              <a:ea typeface="+mn-ea"/>
              <a:cs typeface="+mn-cs"/>
            </a:endParaRPr>
          </a:p>
        </p:txBody>
      </p:sp>
      <p:pic>
        <p:nvPicPr>
          <p:cNvPr id="3" name="圖片 2">
            <a:extLst>
              <a:ext uri="{FF2B5EF4-FFF2-40B4-BE49-F238E27FC236}">
                <a16:creationId xmlns:a16="http://schemas.microsoft.com/office/drawing/2014/main" id="{F07D5FE8-BBE4-9284-D072-C07AD2F2F05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8800"/>
                    </a14:imgEffect>
                  </a14:imgLayer>
                </a14:imgProps>
              </a:ext>
            </a:extLst>
          </a:blip>
          <a:srcRect l="4068" r="4817"/>
          <a:stretch/>
        </p:blipFill>
        <p:spPr>
          <a:xfrm>
            <a:off x="4810266" y="2732908"/>
            <a:ext cx="14749290" cy="4643739"/>
          </a:xfrm>
          <a:prstGeom prst="rect">
            <a:avLst/>
          </a:prstGeom>
        </p:spPr>
      </p:pic>
    </p:spTree>
    <p:extLst>
      <p:ext uri="{BB962C8B-B14F-4D97-AF65-F5344CB8AC3E}">
        <p14:creationId xmlns:p14="http://schemas.microsoft.com/office/powerpoint/2010/main" val="4212187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84A9D-25E5-B732-6363-03FD65CB920E}"/>
            </a:ext>
          </a:extLst>
        </p:cNvPr>
        <p:cNvGrpSpPr/>
        <p:nvPr/>
      </p:nvGrpSpPr>
      <p:grpSpPr>
        <a:xfrm>
          <a:off x="0" y="0"/>
          <a:ext cx="0" cy="0"/>
          <a:chOff x="0" y="0"/>
          <a:chExt cx="0" cy="0"/>
        </a:xfrm>
      </p:grpSpPr>
      <p:sp>
        <p:nvSpPr>
          <p:cNvPr id="12" name="文字方塊 11">
            <a:extLst>
              <a:ext uri="{FF2B5EF4-FFF2-40B4-BE49-F238E27FC236}">
                <a16:creationId xmlns:a16="http://schemas.microsoft.com/office/drawing/2014/main" id="{26E8E95C-6284-E36E-EA4E-8DE5A00B5FFF}"/>
              </a:ext>
            </a:extLst>
          </p:cNvPr>
          <p:cNvSpPr txBox="1"/>
          <p:nvPr/>
        </p:nvSpPr>
        <p:spPr>
          <a:xfrm>
            <a:off x="3785191" y="5640714"/>
            <a:ext cx="17667622" cy="707886"/>
          </a:xfrm>
          <a:prstGeom prst="rect">
            <a:avLst/>
          </a:prstGeom>
          <a:noFill/>
        </p:spPr>
        <p:txBody>
          <a:bodyPr wrap="square" rtlCol="0">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en-US" altLang="zh-TW" sz="4000" b="0" i="0" u="none" strike="noStrike" kern="1200" cap="none" spc="0" normalizeH="0" baseline="0" noProof="0" dirty="0">
                <a:ln>
                  <a:noFill/>
                </a:ln>
                <a:solidFill>
                  <a:srgbClr val="000000"/>
                </a:solidFill>
                <a:effectLst/>
                <a:uLnTx/>
                <a:uFillTx/>
                <a:latin typeface="Lato Light"/>
                <a:ea typeface="+mn-ea"/>
                <a:cs typeface="+mn-cs"/>
              </a:rPr>
              <a:t>     </a:t>
            </a:r>
            <a:endParaRPr kumimoji="0" lang="zh-TW" altLang="en-US" sz="4000" b="0" i="0" u="none" strike="noStrike" kern="1200" cap="none" spc="0" normalizeH="0" baseline="0" noProof="0" dirty="0">
              <a:ln>
                <a:noFill/>
              </a:ln>
              <a:solidFill>
                <a:srgbClr val="000099"/>
              </a:solidFill>
              <a:effectLst/>
              <a:uLnTx/>
              <a:uFillTx/>
              <a:latin typeface="Lato Light"/>
              <a:ea typeface="+mn-ea"/>
              <a:cs typeface="+mn-cs"/>
            </a:endParaRPr>
          </a:p>
        </p:txBody>
      </p:sp>
      <p:sp>
        <p:nvSpPr>
          <p:cNvPr id="17" name="文字方塊 16">
            <a:extLst>
              <a:ext uri="{FF2B5EF4-FFF2-40B4-BE49-F238E27FC236}">
                <a16:creationId xmlns:a16="http://schemas.microsoft.com/office/drawing/2014/main" id="{B313DBA0-BB04-6838-25E7-AA05F889CB98}"/>
              </a:ext>
            </a:extLst>
          </p:cNvPr>
          <p:cNvSpPr txBox="1"/>
          <p:nvPr/>
        </p:nvSpPr>
        <p:spPr>
          <a:xfrm>
            <a:off x="3926036" y="528605"/>
            <a:ext cx="16525578" cy="2246769"/>
          </a:xfrm>
          <a:prstGeom prst="rect">
            <a:avLst/>
          </a:prstGeom>
          <a:noFill/>
        </p:spPr>
        <p:txBody>
          <a:bodyPr wrap="square">
            <a:spAutoFit/>
          </a:bodyPr>
          <a:lstStyle/>
          <a:p>
            <a:pPr lvl="0" algn="ctr" defTabSz="1827213" eaLnBrk="0" fontAlgn="base" hangingPunct="0">
              <a:spcBef>
                <a:spcPct val="0"/>
              </a:spcBef>
              <a:spcAft>
                <a:spcPct val="0"/>
              </a:spcAft>
              <a:buClrTx/>
              <a:defRPr/>
            </a:pPr>
            <a:r>
              <a:rPr lang="en-US" altLang="zh-TW" sz="9600" kern="1200" dirty="0" err="1">
                <a:solidFill>
                  <a:srgbClr val="000099"/>
                </a:solidFill>
                <a:ea typeface="新細明體" panose="02020500000000000000" pitchFamily="18" charset="-120"/>
              </a:rPr>
              <a:t>Sincia</a:t>
            </a:r>
            <a:r>
              <a:rPr lang="en-US" altLang="zh-TW" sz="9600" kern="1200" dirty="0">
                <a:solidFill>
                  <a:srgbClr val="000099"/>
                </a:solidFill>
                <a:ea typeface="新細明體" panose="02020500000000000000" pitchFamily="18" charset="-120"/>
              </a:rPr>
              <a:t> </a:t>
            </a:r>
            <a:r>
              <a:rPr lang="en-US" altLang="zh-TW" sz="9600" kern="1200" dirty="0" err="1">
                <a:solidFill>
                  <a:srgbClr val="000099"/>
                </a:solidFill>
                <a:ea typeface="新細明體" panose="02020500000000000000" pitchFamily="18" charset="-120"/>
              </a:rPr>
              <a:t>Sinoweb</a:t>
            </a:r>
            <a:r>
              <a:rPr lang="en-US" altLang="zh-TW" sz="9600" kern="1200" dirty="0">
                <a:solidFill>
                  <a:srgbClr val="000099"/>
                </a:solidFill>
                <a:ea typeface="新細明體" panose="02020500000000000000" pitchFamily="18" charset="-120"/>
              </a:rPr>
              <a:t> </a:t>
            </a:r>
          </a:p>
          <a:p>
            <a:pPr lvl="0" algn="ctr" defTabSz="1827213" eaLnBrk="0" fontAlgn="base" hangingPunct="0">
              <a:spcBef>
                <a:spcPct val="0"/>
              </a:spcBef>
              <a:spcAft>
                <a:spcPct val="0"/>
              </a:spcAft>
              <a:buClrTx/>
              <a:defRPr/>
            </a:pPr>
            <a:r>
              <a:rPr lang="en-US" altLang="zh-TW" sz="4400" kern="1200" dirty="0">
                <a:solidFill>
                  <a:srgbClr val="002060"/>
                </a:solidFill>
                <a:latin typeface="Times New Roman" panose="02020603050405020304" pitchFamily="18" charset="0"/>
                <a:cs typeface="Times New Roman" panose="02020603050405020304" pitchFamily="18" charset="0"/>
              </a:rPr>
              <a:t>(Academia Sinica’s journals in humanities)</a:t>
            </a:r>
            <a:endParaRPr kumimoji="0" lang="zh-TW" altLang="en-US" sz="4400" b="0" i="0" u="none" strike="noStrike" kern="1200" cap="none" spc="0" normalizeH="0" baseline="0" noProof="0" dirty="0">
              <a:ln>
                <a:noFill/>
              </a:ln>
              <a:solidFill>
                <a:srgbClr val="000099"/>
              </a:solidFill>
              <a:effectLst/>
              <a:uLnTx/>
              <a:uFillTx/>
              <a:latin typeface="Lato Light"/>
              <a:ea typeface="+mn-ea"/>
              <a:cs typeface="+mn-cs"/>
            </a:endParaRPr>
          </a:p>
        </p:txBody>
      </p:sp>
      <p:sp>
        <p:nvSpPr>
          <p:cNvPr id="4" name="文字方塊 3">
            <a:extLst>
              <a:ext uri="{FF2B5EF4-FFF2-40B4-BE49-F238E27FC236}">
                <a16:creationId xmlns:a16="http://schemas.microsoft.com/office/drawing/2014/main" id="{1D1B60F9-BC9C-674D-40AD-0D8B9CDD4833}"/>
              </a:ext>
            </a:extLst>
          </p:cNvPr>
          <p:cNvSpPr txBox="1"/>
          <p:nvPr/>
        </p:nvSpPr>
        <p:spPr>
          <a:xfrm>
            <a:off x="4281216" y="7317573"/>
            <a:ext cx="15980093" cy="830997"/>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4800" b="0" i="0" u="none" strike="noStrike" kern="1200" cap="none" spc="0" normalizeH="0" baseline="0" noProof="0" dirty="0">
                <a:ln>
                  <a:noFill/>
                </a:ln>
                <a:solidFill>
                  <a:srgbClr val="000099"/>
                </a:solidFill>
                <a:effectLst/>
                <a:uLnTx/>
                <a:uFillTx/>
                <a:latin typeface="標楷體" panose="03000509000000000000" pitchFamily="65" charset="-120"/>
                <a:ea typeface="標楷體" panose="03000509000000000000" pitchFamily="65" charset="-120"/>
                <a:cs typeface="+mn-cs"/>
              </a:rPr>
              <a:t> </a:t>
            </a:r>
          </a:p>
        </p:txBody>
      </p:sp>
      <p:sp>
        <p:nvSpPr>
          <p:cNvPr id="3" name="文字方塊 2">
            <a:extLst>
              <a:ext uri="{FF2B5EF4-FFF2-40B4-BE49-F238E27FC236}">
                <a16:creationId xmlns:a16="http://schemas.microsoft.com/office/drawing/2014/main" id="{E4C29D31-57CD-B368-0E66-823450AB4B21}"/>
              </a:ext>
            </a:extLst>
          </p:cNvPr>
          <p:cNvSpPr txBox="1"/>
          <p:nvPr/>
        </p:nvSpPr>
        <p:spPr>
          <a:xfrm>
            <a:off x="3793018" y="8175411"/>
            <a:ext cx="20690958" cy="4199868"/>
          </a:xfrm>
          <a:prstGeom prst="rect">
            <a:avLst/>
          </a:prstGeom>
          <a:noFill/>
        </p:spPr>
        <p:txBody>
          <a:bodyPr wrap="square">
            <a:spAutoFit/>
          </a:bodyPr>
          <a:lstStyle/>
          <a:p>
            <a:pPr lvl="0" defTabSz="1827213" eaLnBrk="0" fontAlgn="base" hangingPunct="0">
              <a:lnSpc>
                <a:spcPct val="150000"/>
              </a:lnSpc>
              <a:spcAft>
                <a:spcPct val="0"/>
              </a:spcAft>
              <a:buClrTx/>
              <a:defRPr/>
            </a:pPr>
            <a:r>
              <a:rPr lang="en-US" altLang="zh-TW" sz="4600" dirty="0">
                <a:solidFill>
                  <a:srgbClr val="000099"/>
                </a:solidFill>
                <a:latin typeface="+mj-lt"/>
                <a:cs typeface="Times New Roman" panose="02020603050405020304" pitchFamily="18" charset="0"/>
              </a:rPr>
              <a:t>• </a:t>
            </a:r>
            <a:r>
              <a:rPr lang="zh-TW" altLang="zh-TW" sz="4600" dirty="0">
                <a:solidFill>
                  <a:srgbClr val="002060"/>
                </a:solidFill>
                <a:latin typeface="+mj-lt"/>
              </a:rPr>
              <a:t>A Century of Taiwan Sinology, Rediscovered with AI</a:t>
            </a:r>
            <a:endParaRPr kumimoji="0" lang="zh-TW" altLang="en-US" sz="4600" i="0" u="none" strike="noStrike" kern="1200" cap="none" spc="0" normalizeH="0" baseline="0" noProof="0" dirty="0">
              <a:ln>
                <a:noFill/>
              </a:ln>
              <a:solidFill>
                <a:srgbClr val="002060"/>
              </a:solidFill>
              <a:effectLst/>
              <a:uLnTx/>
              <a:uFillTx/>
              <a:latin typeface="+mj-lt"/>
              <a:ea typeface="標楷體" panose="03000509000000000000" pitchFamily="65" charset="-120"/>
              <a:cs typeface="+mn-cs"/>
            </a:endParaRPr>
          </a:p>
          <a:p>
            <a:pPr lvl="0" defTabSz="1827213" eaLnBrk="0" fontAlgn="base" hangingPunct="0">
              <a:lnSpc>
                <a:spcPct val="150000"/>
              </a:lnSpc>
              <a:spcAft>
                <a:spcPct val="0"/>
              </a:spcAft>
              <a:buClrTx/>
              <a:defRPr/>
            </a:pPr>
            <a:r>
              <a:rPr lang="en-US" altLang="zh-TW" sz="4600" dirty="0">
                <a:solidFill>
                  <a:srgbClr val="002060"/>
                </a:solidFill>
                <a:latin typeface="+mj-lt"/>
                <a:cs typeface="Times New Roman" panose="02020603050405020304" pitchFamily="18" charset="0"/>
              </a:rPr>
              <a:t>• </a:t>
            </a:r>
            <a:r>
              <a:rPr lang="zh-TW" altLang="zh-TW" sz="4500" dirty="0">
                <a:solidFill>
                  <a:srgbClr val="002060"/>
                </a:solidFill>
                <a:latin typeface="+mj-lt"/>
              </a:rPr>
              <a:t>Multilingual Search × Translation — </a:t>
            </a:r>
            <a:r>
              <a:rPr lang="en-US" altLang="zh-TW" sz="4500" dirty="0">
                <a:solidFill>
                  <a:srgbClr val="002060"/>
                </a:solidFill>
                <a:latin typeface="+mj-lt"/>
              </a:rPr>
              <a:t>for Non-Chinese Readers</a:t>
            </a:r>
          </a:p>
          <a:p>
            <a:pPr lvl="0" defTabSz="1827213" eaLnBrk="0" fontAlgn="base" hangingPunct="0">
              <a:lnSpc>
                <a:spcPct val="150000"/>
              </a:lnSpc>
              <a:spcAft>
                <a:spcPct val="0"/>
              </a:spcAft>
              <a:buClrTx/>
              <a:defRPr/>
            </a:pPr>
            <a:r>
              <a:rPr lang="en-US" altLang="zh-TW" sz="4600" dirty="0">
                <a:solidFill>
                  <a:srgbClr val="000099"/>
                </a:solidFill>
                <a:latin typeface="+mj-lt"/>
                <a:cs typeface="Times New Roman" panose="02020603050405020304" pitchFamily="18" charset="0"/>
              </a:rPr>
              <a:t>• </a:t>
            </a:r>
            <a:r>
              <a:rPr lang="zh-TW" altLang="zh-TW" sz="4600" dirty="0">
                <a:latin typeface="+mj-lt"/>
              </a:rPr>
              <a:t>Trace Knowledge Across Journals, Decades &amp; Cultures</a:t>
            </a:r>
            <a:endParaRPr kumimoji="0" lang="zh-TW" altLang="en-US" sz="4600" b="0" i="0" u="none" strike="noStrike" kern="1200" cap="none" spc="0" normalizeH="0" baseline="0" noProof="0" dirty="0">
              <a:ln>
                <a:noFill/>
              </a:ln>
              <a:solidFill>
                <a:srgbClr val="000000">
                  <a:lumMod val="95000"/>
                  <a:lumOff val="5000"/>
                </a:srgbClr>
              </a:solidFill>
              <a:effectLst/>
              <a:uLnTx/>
              <a:uFillTx/>
              <a:latin typeface="+mj-lt"/>
              <a:ea typeface="標楷體" panose="03000509000000000000" pitchFamily="65" charset="-120"/>
              <a:cs typeface="+mn-cs"/>
            </a:endParaRPr>
          </a:p>
          <a:p>
            <a:pPr lvl="0" defTabSz="1827213" eaLnBrk="0" fontAlgn="base" hangingPunct="0">
              <a:lnSpc>
                <a:spcPct val="150000"/>
              </a:lnSpc>
              <a:spcAft>
                <a:spcPct val="0"/>
              </a:spcAft>
              <a:buClrTx/>
              <a:defRPr/>
            </a:pPr>
            <a:r>
              <a:rPr lang="en-US" altLang="zh-TW" sz="4600" dirty="0">
                <a:solidFill>
                  <a:srgbClr val="000099"/>
                </a:solidFill>
                <a:latin typeface="+mj-lt"/>
                <a:cs typeface="Times New Roman" panose="02020603050405020304" pitchFamily="18" charset="0"/>
              </a:rPr>
              <a:t>• </a:t>
            </a:r>
            <a:r>
              <a:rPr lang="zh-TW" altLang="zh-TW" sz="4600" dirty="0">
                <a:latin typeface="+mj-lt"/>
              </a:rPr>
              <a:t>30% Exclusive Rare Content, BIHP Full-Text Reconstruction</a:t>
            </a:r>
            <a:endParaRPr kumimoji="0" lang="zh-TW" altLang="en-US" sz="4600" b="0" i="0" u="none" strike="noStrike" kern="1200" cap="none" spc="0" normalizeH="0" baseline="0" noProof="0" dirty="0">
              <a:ln>
                <a:noFill/>
              </a:ln>
              <a:solidFill>
                <a:srgbClr val="000000">
                  <a:lumMod val="95000"/>
                  <a:lumOff val="5000"/>
                </a:srgbClr>
              </a:solidFill>
              <a:effectLst/>
              <a:uLnTx/>
              <a:uFillTx/>
              <a:latin typeface="+mj-lt"/>
              <a:ea typeface="標楷體" panose="03000509000000000000" pitchFamily="65" charset="-120"/>
              <a:cs typeface="+mn-cs"/>
            </a:endParaRPr>
          </a:p>
        </p:txBody>
      </p:sp>
      <p:sp>
        <p:nvSpPr>
          <p:cNvPr id="9" name="文字方塊 8">
            <a:extLst>
              <a:ext uri="{FF2B5EF4-FFF2-40B4-BE49-F238E27FC236}">
                <a16:creationId xmlns:a16="http://schemas.microsoft.com/office/drawing/2014/main" id="{7FC4CA31-7359-BB1A-361C-C5514CB0054A}"/>
              </a:ext>
            </a:extLst>
          </p:cNvPr>
          <p:cNvSpPr txBox="1"/>
          <p:nvPr/>
        </p:nvSpPr>
        <p:spPr>
          <a:xfrm>
            <a:off x="4573691" y="11771353"/>
            <a:ext cx="8793125" cy="646331"/>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en-US" altLang="zh-TW" sz="3600" b="0" i="0" u="none" strike="noStrike" kern="1200" cap="none" spc="0" normalizeH="0" baseline="0" noProof="0" dirty="0">
                <a:ln>
                  <a:noFill/>
                </a:ln>
                <a:solidFill>
                  <a:srgbClr val="000000"/>
                </a:solidFill>
                <a:effectLst/>
                <a:uLnTx/>
                <a:uFillTx/>
                <a:latin typeface="Lato Light"/>
                <a:ea typeface="+mn-ea"/>
                <a:cs typeface="+mn-cs"/>
              </a:rPr>
              <a:t>      </a:t>
            </a:r>
            <a:endParaRPr kumimoji="0" lang="zh-TW" altLang="en-US" sz="3600" b="0" i="0" u="none" strike="noStrike" kern="1200" cap="none" spc="0" normalizeH="0" baseline="0" noProof="0" dirty="0">
              <a:ln>
                <a:noFill/>
              </a:ln>
              <a:solidFill>
                <a:srgbClr val="000000"/>
              </a:solidFill>
              <a:effectLst/>
              <a:uLnTx/>
              <a:uFillTx/>
              <a:latin typeface="Lato Light"/>
              <a:ea typeface="+mn-ea"/>
              <a:cs typeface="+mn-cs"/>
            </a:endParaRPr>
          </a:p>
        </p:txBody>
      </p:sp>
      <p:pic>
        <p:nvPicPr>
          <p:cNvPr id="20" name="圖片 19">
            <a:extLst>
              <a:ext uri="{FF2B5EF4-FFF2-40B4-BE49-F238E27FC236}">
                <a16:creationId xmlns:a16="http://schemas.microsoft.com/office/drawing/2014/main" id="{F57D2CB7-5784-8FF1-0465-647B67227DFD}"/>
              </a:ext>
            </a:extLst>
          </p:cNvPr>
          <p:cNvPicPr>
            <a:picLocks noChangeAspect="1"/>
          </p:cNvPicPr>
          <p:nvPr/>
        </p:nvPicPr>
        <p:blipFill>
          <a:blip r:embed="rId3"/>
          <a:stretch>
            <a:fillRect/>
          </a:stretch>
        </p:blipFill>
        <p:spPr>
          <a:xfrm>
            <a:off x="4116341" y="3296777"/>
            <a:ext cx="16825629" cy="4687873"/>
          </a:xfrm>
          <a:prstGeom prst="rect">
            <a:avLst/>
          </a:prstGeom>
        </p:spPr>
      </p:pic>
    </p:spTree>
    <p:extLst>
      <p:ext uri="{BB962C8B-B14F-4D97-AF65-F5344CB8AC3E}">
        <p14:creationId xmlns:p14="http://schemas.microsoft.com/office/powerpoint/2010/main" val="528430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D80D0-E1C9-B599-F59E-1AED7024544E}"/>
            </a:ext>
          </a:extLst>
        </p:cNvPr>
        <p:cNvGrpSpPr/>
        <p:nvPr/>
      </p:nvGrpSpPr>
      <p:grpSpPr>
        <a:xfrm>
          <a:off x="0" y="0"/>
          <a:ext cx="0" cy="0"/>
          <a:chOff x="0" y="0"/>
          <a:chExt cx="0" cy="0"/>
        </a:xfrm>
      </p:grpSpPr>
      <p:sp>
        <p:nvSpPr>
          <p:cNvPr id="9" name="文字方塊 8">
            <a:extLst>
              <a:ext uri="{FF2B5EF4-FFF2-40B4-BE49-F238E27FC236}">
                <a16:creationId xmlns:a16="http://schemas.microsoft.com/office/drawing/2014/main" id="{BC23A607-6406-0C38-0501-A273CDC1CB8A}"/>
              </a:ext>
            </a:extLst>
          </p:cNvPr>
          <p:cNvSpPr txBox="1"/>
          <p:nvPr/>
        </p:nvSpPr>
        <p:spPr>
          <a:xfrm>
            <a:off x="2806329" y="9248307"/>
            <a:ext cx="7904210" cy="2864887"/>
          </a:xfrm>
          <a:prstGeom prst="rect">
            <a:avLst/>
          </a:prstGeom>
          <a:noFill/>
        </p:spPr>
        <p:txBody>
          <a:bodyPr wrap="square" rtlCol="0">
            <a:spAutoFit/>
          </a:bodyPr>
          <a:lstStyle/>
          <a:p>
            <a:pPr marL="0" marR="0" lvl="0" indent="0" algn="l" defTabSz="1827213" rtl="0" eaLnBrk="0" fontAlgn="base" latinLnBrk="0" hangingPunct="0">
              <a:lnSpc>
                <a:spcPct val="100000"/>
              </a:lnSpc>
              <a:spcBef>
                <a:spcPts val="1500"/>
              </a:spcBef>
              <a:spcAft>
                <a:spcPct val="0"/>
              </a:spcAft>
              <a:buClrTx/>
              <a:buSzTx/>
              <a:buFontTx/>
              <a:buNone/>
              <a:tabLst/>
              <a:defRPr/>
            </a:pPr>
            <a:r>
              <a:rPr kumimoji="0" lang="zh-TW" altLang="en-US" sz="4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Monthly of Chinese Art </a:t>
            </a:r>
          </a:p>
          <a:p>
            <a:pPr marL="0" marR="0" lvl="0" indent="0" algn="l" defTabSz="1827213" rtl="0" eaLnBrk="0" fontAlgn="base" latinLnBrk="0" hangingPunct="0">
              <a:lnSpc>
                <a:spcPct val="100000"/>
              </a:lnSpc>
              <a:spcBef>
                <a:spcPts val="3000"/>
              </a:spcBef>
              <a:spcAft>
                <a:spcPts val="2000"/>
              </a:spcAft>
              <a:buClrTx/>
              <a:buSzTx/>
              <a:buFontTx/>
              <a:buNone/>
              <a:tabLst/>
              <a:defRPr/>
            </a:pPr>
            <a:r>
              <a:rPr kumimoji="0" lang="zh-TW" altLang="en-US" sz="4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Research Quarterly</a:t>
            </a:r>
          </a:p>
          <a:p>
            <a:pPr defTabSz="1827213" eaLnBrk="0" fontAlgn="base" hangingPunct="0">
              <a:spcBef>
                <a:spcPts val="1500"/>
              </a:spcBef>
              <a:spcAft>
                <a:spcPct val="0"/>
              </a:spcAft>
              <a:buClrTx/>
              <a:defRPr/>
            </a:pPr>
            <a:r>
              <a:rPr kumimoji="0" lang="zh-TW" altLang="en-US" sz="4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Bulletin</a:t>
            </a:r>
            <a:endParaRPr kumimoji="0" lang="zh-TW" altLang="en-US"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p:txBody>
      </p:sp>
      <p:sp>
        <p:nvSpPr>
          <p:cNvPr id="11" name="文字方塊 10">
            <a:extLst>
              <a:ext uri="{FF2B5EF4-FFF2-40B4-BE49-F238E27FC236}">
                <a16:creationId xmlns:a16="http://schemas.microsoft.com/office/drawing/2014/main" id="{90B6C185-FAF8-9DFF-C5C6-4F627EA18997}"/>
              </a:ext>
            </a:extLst>
          </p:cNvPr>
          <p:cNvSpPr txBox="1"/>
          <p:nvPr/>
        </p:nvSpPr>
        <p:spPr>
          <a:xfrm>
            <a:off x="16565524" y="9164769"/>
            <a:ext cx="6105197" cy="3960058"/>
          </a:xfrm>
          <a:prstGeom prst="rect">
            <a:avLst/>
          </a:prstGeom>
          <a:noFill/>
        </p:spPr>
        <p:txBody>
          <a:bodyPr wrap="square" rtlCol="0">
            <a:spAutoFit/>
          </a:bodyPr>
          <a:lstStyle/>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zh-TW" altLang="en-US" sz="4600" b="1" i="0" u="none" strike="noStrike" kern="1200" cap="none" spc="0" normalizeH="0" baseline="0" noProof="0" dirty="0">
                <a:ln>
                  <a:noFill/>
                </a:ln>
                <a:solidFill>
                  <a:srgbClr val="960000"/>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PMingLiU" panose="02020500000000000000" pitchFamily="18" charset="-120"/>
                <a:cs typeface="Times New Roman" panose="02020603050405020304" pitchFamily="18" charset="0"/>
              </a:rPr>
              <a:t>Full-Text Search</a:t>
            </a:r>
          </a:p>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zh-TW" altLang="en-US" sz="4000" b="1" i="0" u="none" strike="noStrike" kern="1200" cap="none" spc="0" normalizeH="0" baseline="0" noProof="0" dirty="0">
                <a:ln>
                  <a:noFill/>
                </a:ln>
                <a:solidFill>
                  <a:srgbClr val="960000"/>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lang="en-US" altLang="zh-TW" sz="4000" dirty="0">
                <a:latin typeface="Times New Roman" panose="02020603050405020304" pitchFamily="18" charset="0"/>
                <a:cs typeface="Times New Roman" panose="02020603050405020304" pitchFamily="18" charset="0"/>
              </a:rPr>
              <a:t> </a:t>
            </a:r>
            <a:r>
              <a:rPr lang="en-US" altLang="zh-TW" sz="4200" dirty="0">
                <a:solidFill>
                  <a:schemeClr val="tx2"/>
                </a:solidFill>
                <a:latin typeface="Times New Roman" panose="02020603050405020304" pitchFamily="18" charset="0"/>
                <a:cs typeface="Times New Roman" panose="02020603050405020304" pitchFamily="18" charset="0"/>
              </a:rPr>
              <a:t>Image-to-Image Search</a:t>
            </a:r>
            <a:endPar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zh-TW" altLang="en-US" sz="4600" b="1" i="0" u="none" strike="noStrike" kern="1200" cap="none" spc="0" normalizeH="0" baseline="0" noProof="0" dirty="0">
                <a:ln>
                  <a:noFill/>
                </a:ln>
                <a:solidFill>
                  <a:srgbClr val="960000"/>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lang="en-US" altLang="zh-TW" sz="4200" dirty="0">
                <a:solidFill>
                  <a:schemeClr val="tx2"/>
                </a:solidFill>
                <a:latin typeface="Times New Roman" panose="02020603050405020304" pitchFamily="18" charset="0"/>
                <a:cs typeface="Times New Roman" panose="02020603050405020304" pitchFamily="18" charset="0"/>
              </a:rPr>
              <a:t>AI Colorization</a:t>
            </a:r>
            <a:endPar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PMingLiU" panose="02020500000000000000" pitchFamily="18" charset="-120"/>
              <a:cs typeface="Times New Roman" panose="02020603050405020304" pitchFamily="18" charset="0"/>
            </a:endParaRPr>
          </a:p>
          <a:p>
            <a:pPr lvl="0" defTabSz="1827213" eaLnBrk="0" fontAlgn="base" hangingPunct="0">
              <a:spcBef>
                <a:spcPts val="1000"/>
              </a:spcBef>
              <a:spcAft>
                <a:spcPct val="0"/>
              </a:spcAft>
              <a:buClrTx/>
              <a:defRPr/>
            </a:pPr>
            <a:r>
              <a:rPr kumimoji="0" lang="zh-TW" altLang="en-US" sz="4200" b="1" i="0" u="none" strike="noStrike" kern="1200" cap="none" spc="0" normalizeH="0" baseline="0" noProof="0" dirty="0">
                <a:ln>
                  <a:noFill/>
                </a:ln>
                <a:solidFill>
                  <a:srgbClr val="960000"/>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kumimoji="0" lang="zh-TW" altLang="en-US" sz="4200" b="1" i="0" u="none" strike="noStrike" kern="1200" cap="none" spc="0" normalizeH="0" baseline="0" noProof="0" dirty="0">
                <a:ln>
                  <a:noFill/>
                </a:ln>
                <a:solidFill>
                  <a:srgbClr val="C00000"/>
                </a:solidFill>
                <a:effectLst/>
                <a:uLnTx/>
                <a:uFillTx/>
                <a:latin typeface="Times New Roman" panose="02020603050405020304" pitchFamily="18" charset="0"/>
                <a:ea typeface="PMingLiU" panose="02020500000000000000" pitchFamily="18" charset="-120"/>
                <a:cs typeface="Times New Roman" panose="02020603050405020304" pitchFamily="18" charset="0"/>
              </a:rPr>
              <a:t> </a:t>
            </a:r>
            <a:r>
              <a:rPr lang="en-US" altLang="zh-TW" sz="4200" dirty="0">
                <a:solidFill>
                  <a:schemeClr val="tx2"/>
                </a:solidFill>
                <a:latin typeface="Times New Roman" panose="02020603050405020304" pitchFamily="18" charset="0"/>
                <a:cs typeface="Times New Roman" panose="02020603050405020304" pitchFamily="18" charset="0"/>
              </a:rPr>
              <a:t>Multilingual Search</a:t>
            </a:r>
          </a:p>
          <a:p>
            <a:pPr lvl="0" defTabSz="1827213" eaLnBrk="0" fontAlgn="base" hangingPunct="0">
              <a:spcAft>
                <a:spcPct val="0"/>
              </a:spcAft>
              <a:buClrTx/>
              <a:defRPr/>
            </a:pPr>
            <a:r>
              <a:rPr lang="en-US" altLang="zh-TW" sz="4200" dirty="0">
                <a:solidFill>
                  <a:srgbClr val="000099"/>
                </a:solidFill>
                <a:latin typeface="Times New Roman" panose="02020603050405020304" pitchFamily="18" charset="0"/>
                <a:cs typeface="Times New Roman" panose="02020603050405020304" pitchFamily="18" charset="0"/>
              </a:rPr>
              <a:t>     </a:t>
            </a:r>
            <a:r>
              <a:rPr lang="en-US" altLang="zh-TW" sz="4200" dirty="0">
                <a:solidFill>
                  <a:schemeClr val="tx2"/>
                </a:solidFill>
                <a:latin typeface="Times New Roman" panose="02020603050405020304" pitchFamily="18" charset="0"/>
                <a:cs typeface="Times New Roman" panose="02020603050405020304" pitchFamily="18" charset="0"/>
              </a:rPr>
              <a:t>&amp; Translation</a:t>
            </a:r>
            <a:endParaRPr kumimoji="0" lang="zh-TW" altLang="en-US"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p:txBody>
      </p:sp>
      <p:sp>
        <p:nvSpPr>
          <p:cNvPr id="12" name="文字方塊 11">
            <a:extLst>
              <a:ext uri="{FF2B5EF4-FFF2-40B4-BE49-F238E27FC236}">
                <a16:creationId xmlns:a16="http://schemas.microsoft.com/office/drawing/2014/main" id="{A0B58C56-7EE4-011C-D8B1-B605A183680D}"/>
              </a:ext>
            </a:extLst>
          </p:cNvPr>
          <p:cNvSpPr txBox="1"/>
          <p:nvPr/>
        </p:nvSpPr>
        <p:spPr>
          <a:xfrm>
            <a:off x="2424222" y="6521786"/>
            <a:ext cx="20797283" cy="707886"/>
          </a:xfrm>
          <a:prstGeom prst="rect">
            <a:avLst/>
          </a:prstGeom>
          <a:noFill/>
        </p:spPr>
        <p:txBody>
          <a:bodyPr wrap="square" rtlCol="0">
            <a:spAutoFit/>
          </a:bodyPr>
          <a:lstStyle/>
          <a:p>
            <a:pPr lvl="0" defTabSz="1827213" eaLnBrk="0" fontAlgn="base" hangingPunct="0">
              <a:spcBef>
                <a:spcPct val="0"/>
              </a:spcBef>
              <a:spcAft>
                <a:spcPct val="0"/>
              </a:spcAft>
              <a:buClrTx/>
              <a:defRPr/>
            </a:pPr>
            <a:r>
              <a:rPr lang="zh-TW" altLang="zh-TW" sz="4000" dirty="0"/>
              <a:t>1966–Present | 10,000 Articles | 350,000 Images | 18,000 Object Entries | 652 Videos</a:t>
            </a:r>
            <a:endParaRPr kumimoji="0" lang="zh-TW" altLang="en-US" sz="4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8" name="文字方塊 7">
            <a:extLst>
              <a:ext uri="{FF2B5EF4-FFF2-40B4-BE49-F238E27FC236}">
                <a16:creationId xmlns:a16="http://schemas.microsoft.com/office/drawing/2014/main" id="{D9F637F2-F98A-AE4E-7B9B-DE02B42F1D93}"/>
              </a:ext>
            </a:extLst>
          </p:cNvPr>
          <p:cNvSpPr txBox="1"/>
          <p:nvPr/>
        </p:nvSpPr>
        <p:spPr>
          <a:xfrm>
            <a:off x="10213627" y="9248307"/>
            <a:ext cx="6351897" cy="2800767"/>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42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 ● </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Quarterly</a:t>
            </a:r>
          </a:p>
          <a:p>
            <a:pPr marL="0" marR="0" lvl="0" indent="0" algn="l" defTabSz="1827213" rtl="0" eaLnBrk="0" fontAlgn="base" latinLnBrk="0" hangingPunct="0">
              <a:lnSpc>
                <a:spcPct val="100000"/>
              </a:lnSpc>
              <a:spcBef>
                <a:spcPts val="3000"/>
              </a:spcBef>
              <a:spcAft>
                <a:spcPts val="2000"/>
              </a:spcAft>
              <a:buClrTx/>
              <a:buSzTx/>
              <a:buFontTx/>
              <a:buNone/>
              <a:tabLst/>
              <a:defRPr/>
            </a:pPr>
            <a:r>
              <a:rPr kumimoji="0" lang="zh-TW" altLang="en-US" sz="4200" b="1" i="0" u="none" strike="noStrike" kern="1200" cap="none" spc="0" normalizeH="0" baseline="0" noProof="0" dirty="0">
                <a:ln>
                  <a:noFill/>
                </a:ln>
                <a:solidFill>
                  <a:srgbClr val="A50021"/>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Antiques Lexicon</a:t>
            </a:r>
          </a:p>
          <a:p>
            <a:pPr marL="0" marR="0" lvl="0" indent="0" algn="l" defTabSz="1827213" rtl="0" eaLnBrk="0" fontAlgn="base" latinLnBrk="0" hangingPunct="0">
              <a:lnSpc>
                <a:spcPct val="100000"/>
              </a:lnSpc>
              <a:spcBef>
                <a:spcPts val="1000"/>
              </a:spcBef>
              <a:spcAft>
                <a:spcPct val="0"/>
              </a:spcAft>
              <a:buClrTx/>
              <a:buSzTx/>
              <a:buFontTx/>
              <a:buNone/>
              <a:tabLst/>
              <a:defRPr/>
            </a:pPr>
            <a:r>
              <a:rPr kumimoji="0" lang="zh-TW" altLang="en-US" sz="4200" b="1" i="0" u="none" strike="noStrike" kern="1200" cap="none" spc="0" normalizeH="0" baseline="0" noProof="0" dirty="0">
                <a:ln>
                  <a:noFill/>
                </a:ln>
                <a:solidFill>
                  <a:srgbClr val="A50021"/>
                </a:solidFill>
                <a:effectLst/>
                <a:uLnTx/>
                <a:uFillTx/>
                <a:latin typeface="Times New Roman" panose="02020603050405020304" pitchFamily="18" charset="0"/>
                <a:ea typeface="PMingLiU" panose="02020500000000000000" pitchFamily="18" charset="-120"/>
                <a:cs typeface="Times New Roman" panose="02020603050405020304" pitchFamily="18" charset="0"/>
              </a:rPr>
              <a:t>＊</a:t>
            </a:r>
            <a:r>
              <a:rPr kumimoji="0" lang="en-US" altLang="zh-TW"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rPr>
              <a:t>NPM Video Library</a:t>
            </a:r>
            <a:endParaRPr kumimoji="0" lang="zh-TW" altLang="en-US" sz="4200" b="0" i="0" u="none" strike="noStrike" kern="1200" cap="none" spc="0" normalizeH="0" baseline="0" noProof="0" dirty="0">
              <a:ln>
                <a:noFill/>
              </a:ln>
              <a:solidFill>
                <a:schemeClr val="tx2"/>
              </a:solidFill>
              <a:effectLst/>
              <a:uLnTx/>
              <a:uFillTx/>
              <a:latin typeface="Times New Roman" panose="02020603050405020304" pitchFamily="18" charset="0"/>
              <a:ea typeface="+mn-ea"/>
              <a:cs typeface="Times New Roman" panose="02020603050405020304" pitchFamily="18" charset="0"/>
            </a:endParaRPr>
          </a:p>
        </p:txBody>
      </p:sp>
      <p:sp>
        <p:nvSpPr>
          <p:cNvPr id="17" name="文字方塊 16">
            <a:extLst>
              <a:ext uri="{FF2B5EF4-FFF2-40B4-BE49-F238E27FC236}">
                <a16:creationId xmlns:a16="http://schemas.microsoft.com/office/drawing/2014/main" id="{0A910E13-9A70-B038-82B8-D5BE5540D497}"/>
              </a:ext>
            </a:extLst>
          </p:cNvPr>
          <p:cNvSpPr txBox="1"/>
          <p:nvPr/>
        </p:nvSpPr>
        <p:spPr>
          <a:xfrm>
            <a:off x="2839296" y="672332"/>
            <a:ext cx="19191364" cy="1200329"/>
          </a:xfrm>
          <a:prstGeom prst="rect">
            <a:avLst/>
          </a:prstGeom>
          <a:noFill/>
        </p:spPr>
        <p:txBody>
          <a:bodyPr wrap="square">
            <a:spAutoFit/>
          </a:bodyP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7000" b="0" i="0" u="none" strike="noStrike" kern="1200" cap="none" spc="0" normalizeH="0" baseline="0" noProof="0" dirty="0">
                <a:ln>
                  <a:noFill/>
                </a:ln>
                <a:solidFill>
                  <a:srgbClr val="000099"/>
                </a:solidFill>
                <a:effectLst/>
                <a:uLnTx/>
                <a:uFillTx/>
                <a:latin typeface="Arial" panose="020B0604020202020204" pitchFamily="34" charset="0"/>
                <a:ea typeface="新細明體" panose="02020500000000000000" pitchFamily="18" charset="-120"/>
                <a:cs typeface="Arial" panose="020B0604020202020204" pitchFamily="34" charset="0"/>
              </a:rPr>
              <a:t>National Palace Museum Journals Archive</a:t>
            </a:r>
            <a:endParaRPr kumimoji="0" lang="zh-TW" altLang="en-US" sz="70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p:txBody>
      </p:sp>
      <p:pic>
        <p:nvPicPr>
          <p:cNvPr id="21" name="圖片 20">
            <a:extLst>
              <a:ext uri="{FF2B5EF4-FFF2-40B4-BE49-F238E27FC236}">
                <a16:creationId xmlns:a16="http://schemas.microsoft.com/office/drawing/2014/main" id="{10194EA0-6372-45BB-B4D9-420383D85318}"/>
              </a:ext>
            </a:extLst>
          </p:cNvPr>
          <p:cNvPicPr>
            <a:picLocks noChangeAspect="1"/>
          </p:cNvPicPr>
          <p:nvPr/>
        </p:nvPicPr>
        <p:blipFill>
          <a:blip r:embed="rId3"/>
          <a:stretch>
            <a:fillRect/>
          </a:stretch>
        </p:blipFill>
        <p:spPr>
          <a:xfrm>
            <a:off x="4007541" y="2132993"/>
            <a:ext cx="16588654" cy="4005419"/>
          </a:xfrm>
          <a:prstGeom prst="rect">
            <a:avLst/>
          </a:prstGeom>
        </p:spPr>
      </p:pic>
      <p:sp>
        <p:nvSpPr>
          <p:cNvPr id="3" name="矩形 2">
            <a:extLst>
              <a:ext uri="{FF2B5EF4-FFF2-40B4-BE49-F238E27FC236}">
                <a16:creationId xmlns:a16="http://schemas.microsoft.com/office/drawing/2014/main" id="{5AD44DDE-562A-8889-90BD-88E3CF047125}"/>
              </a:ext>
            </a:extLst>
          </p:cNvPr>
          <p:cNvSpPr/>
          <p:nvPr/>
        </p:nvSpPr>
        <p:spPr>
          <a:xfrm>
            <a:off x="10018178" y="12064520"/>
            <a:ext cx="4567379" cy="97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dirty="0">
                <a:solidFill>
                  <a:schemeClr val="tx2"/>
                </a:solidFill>
                <a:latin typeface="Times New Roman" panose="02020603050405020304" pitchFamily="18" charset="0"/>
                <a:cs typeface="Times New Roman" panose="02020603050405020304" pitchFamily="18" charset="0"/>
              </a:rPr>
              <a:t>(</a:t>
            </a:r>
            <a:r>
              <a:rPr lang="zh-TW" altLang="en-US" sz="3600" b="1" dirty="0">
                <a:solidFill>
                  <a:srgbClr val="A50021"/>
                </a:solidFill>
                <a:latin typeface="Times New Roman" panose="02020603050405020304" pitchFamily="18" charset="0"/>
                <a:cs typeface="Times New Roman" panose="02020603050405020304" pitchFamily="18" charset="0"/>
              </a:rPr>
              <a:t>＊</a:t>
            </a:r>
            <a:r>
              <a:rPr lang="zh-TW" altLang="en-US" sz="3600" dirty="0">
                <a:solidFill>
                  <a:schemeClr val="tx2"/>
                </a:solidFill>
                <a:latin typeface="Times New Roman" panose="02020603050405020304" pitchFamily="18" charset="0"/>
                <a:cs typeface="Times New Roman" panose="02020603050405020304" pitchFamily="18" charset="0"/>
              </a:rPr>
              <a:t> </a:t>
            </a:r>
            <a:r>
              <a:rPr lang="en-US" altLang="zh-TW" sz="3600" b="1" dirty="0">
                <a:solidFill>
                  <a:schemeClr val="tx2"/>
                </a:solidFill>
                <a:latin typeface="Times New Roman" panose="02020603050405020304" pitchFamily="18" charset="0"/>
                <a:cs typeface="Times New Roman" panose="02020603050405020304" pitchFamily="18" charset="0"/>
              </a:rPr>
              <a:t> </a:t>
            </a:r>
            <a:r>
              <a:rPr lang="en-US" altLang="zh-TW" sz="3600" dirty="0">
                <a:solidFill>
                  <a:schemeClr val="tx2"/>
                </a:solidFill>
                <a:latin typeface="Times New Roman" panose="02020603050405020304" pitchFamily="18" charset="0"/>
                <a:cs typeface="Times New Roman" panose="02020603050405020304" pitchFamily="18" charset="0"/>
              </a:rPr>
              <a:t>Exclusive)</a:t>
            </a:r>
            <a:endParaRPr lang="zh-TW" altLang="en-US" sz="3600" dirty="0">
              <a:solidFill>
                <a:schemeClr val="tx2"/>
              </a:solidFill>
              <a:latin typeface="Times New Roman" panose="02020603050405020304" pitchFamily="18" charset="0"/>
              <a:cs typeface="Times New Roman" panose="02020603050405020304" pitchFamily="18" charset="0"/>
            </a:endParaRPr>
          </a:p>
        </p:txBody>
      </p:sp>
      <p:sp>
        <p:nvSpPr>
          <p:cNvPr id="4" name="文字方塊 3">
            <a:extLst>
              <a:ext uri="{FF2B5EF4-FFF2-40B4-BE49-F238E27FC236}">
                <a16:creationId xmlns:a16="http://schemas.microsoft.com/office/drawing/2014/main" id="{6D5E18B4-D2B4-E949-012A-F93A0F55CA91}"/>
              </a:ext>
            </a:extLst>
          </p:cNvPr>
          <p:cNvSpPr txBox="1"/>
          <p:nvPr/>
        </p:nvSpPr>
        <p:spPr>
          <a:xfrm>
            <a:off x="5901070" y="7635338"/>
            <a:ext cx="17320435" cy="1015663"/>
          </a:xfrm>
          <a:prstGeom prst="rect">
            <a:avLst/>
          </a:prstGeom>
          <a:noFill/>
        </p:spPr>
        <p:txBody>
          <a:bodyPr wrap="square">
            <a:spAutoFit/>
          </a:bodyPr>
          <a:lstStyle/>
          <a:p>
            <a:r>
              <a:rPr lang="zh-TW" altLang="zh-TW" sz="6000" dirty="0">
                <a:solidFill>
                  <a:srgbClr val="800080"/>
                </a:solidFill>
                <a:latin typeface="+mj-lt"/>
              </a:rPr>
              <a:t>AI Connects Knowledge Across Time</a:t>
            </a:r>
            <a:endParaRPr lang="zh-TW" altLang="en-US" sz="6000" dirty="0">
              <a:solidFill>
                <a:srgbClr val="800080"/>
              </a:solidFill>
              <a:latin typeface="+mj-lt"/>
            </a:endParaRPr>
          </a:p>
        </p:txBody>
      </p:sp>
    </p:spTree>
    <p:extLst>
      <p:ext uri="{BB962C8B-B14F-4D97-AF65-F5344CB8AC3E}">
        <p14:creationId xmlns:p14="http://schemas.microsoft.com/office/powerpoint/2010/main" val="1611847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CDB8BF0-EFA5-A87C-A143-1458D37BA4FB}"/>
              </a:ext>
            </a:extLst>
          </p:cNvPr>
          <p:cNvSpPr>
            <a:spLocks noGrp="1"/>
          </p:cNvSpPr>
          <p:nvPr>
            <p:ph type="title"/>
          </p:nvPr>
        </p:nvSpPr>
        <p:spPr>
          <a:xfrm>
            <a:off x="16948298" y="1810513"/>
            <a:ext cx="4338082" cy="379794"/>
          </a:xfrm>
        </p:spPr>
        <p:txBody>
          <a:bodyPr>
            <a:normAutofit fontScale="90000"/>
          </a:bodyPr>
          <a:lstStyle/>
          <a:p>
            <a:r>
              <a:rPr lang="en-US" altLang="zh-TW" b="1" dirty="0">
                <a:solidFill>
                  <a:srgbClr val="990000"/>
                </a:solidFill>
                <a:latin typeface="Calibri" panose="020F0502020204030204" pitchFamily="34" charset="0"/>
                <a:ea typeface="新細明體" panose="02020500000000000000" pitchFamily="18" charset="-120"/>
                <a:cs typeface="Calibri" panose="020F0502020204030204" pitchFamily="34" charset="0"/>
              </a:rPr>
              <a:t>Image Search</a:t>
            </a:r>
            <a:br>
              <a:rPr lang="zh-TW" altLang="en-US" b="1" dirty="0">
                <a:solidFill>
                  <a:srgbClr val="990000"/>
                </a:solidFill>
                <a:latin typeface="Calibri" panose="020F0502020204030204" pitchFamily="34" charset="0"/>
                <a:cs typeface="Calibri" panose="020F0502020204030204" pitchFamily="34" charset="0"/>
              </a:rPr>
            </a:br>
            <a:endParaRPr lang="zh-TW" altLang="en-US" dirty="0"/>
          </a:p>
        </p:txBody>
      </p:sp>
      <p:sp>
        <p:nvSpPr>
          <p:cNvPr id="3" name="文字版面配置區 2">
            <a:extLst>
              <a:ext uri="{FF2B5EF4-FFF2-40B4-BE49-F238E27FC236}">
                <a16:creationId xmlns:a16="http://schemas.microsoft.com/office/drawing/2014/main" id="{10B19257-AB70-FE77-F828-8D1A62C33D5A}"/>
              </a:ext>
            </a:extLst>
          </p:cNvPr>
          <p:cNvSpPr>
            <a:spLocks noGrp="1"/>
          </p:cNvSpPr>
          <p:nvPr>
            <p:ph type="body" idx="1"/>
          </p:nvPr>
        </p:nvSpPr>
        <p:spPr>
          <a:xfrm>
            <a:off x="16013926" y="8995206"/>
            <a:ext cx="6230679" cy="3639314"/>
          </a:xfrm>
        </p:spPr>
        <p:txBody>
          <a:bodyPr>
            <a:normAutofit fontScale="25000" lnSpcReduction="20000"/>
          </a:bodyPr>
          <a:lstStyle/>
          <a:p>
            <a:pPr marL="228542" indent="0" algn="ctr">
              <a:buNone/>
            </a:pPr>
            <a:r>
              <a:rPr lang="en-US" altLang="zh-TW" sz="16000" dirty="0">
                <a:solidFill>
                  <a:srgbClr val="990033"/>
                </a:solidFill>
                <a:latin typeface="Calibri" panose="020F0502020204030204" pitchFamily="34" charset="0"/>
                <a:cs typeface="Calibri" panose="020F0502020204030204" pitchFamily="34" charset="0"/>
              </a:rPr>
              <a:t>Search Results:</a:t>
            </a:r>
          </a:p>
          <a:p>
            <a:pPr marL="228542" indent="0">
              <a:buNone/>
            </a:pPr>
            <a:r>
              <a:rPr lang="en-US" altLang="zh-TW" sz="12000" dirty="0">
                <a:solidFill>
                  <a:srgbClr val="002060"/>
                </a:solidFill>
                <a:latin typeface="Times New Roman" panose="02020603050405020304" pitchFamily="18" charset="0"/>
                <a:cs typeface="Times New Roman" panose="02020603050405020304" pitchFamily="18" charset="0"/>
              </a:rPr>
              <a:t>Objects resembling </a:t>
            </a:r>
            <a:r>
              <a:rPr lang="en-US" altLang="zh-TW" sz="12000" dirty="0" err="1">
                <a:solidFill>
                  <a:srgbClr val="002060"/>
                </a:solidFill>
                <a:latin typeface="Times New Roman" panose="02020603050405020304" pitchFamily="18" charset="0"/>
                <a:cs typeface="Times New Roman" panose="02020603050405020304" pitchFamily="18" charset="0"/>
              </a:rPr>
              <a:t>yingluo</a:t>
            </a:r>
            <a:r>
              <a:rPr lang="en-US" altLang="zh-TW" sz="12000" dirty="0">
                <a:solidFill>
                  <a:srgbClr val="002060"/>
                </a:solidFill>
                <a:latin typeface="Times New Roman" panose="02020603050405020304" pitchFamily="18" charset="0"/>
                <a:cs typeface="Times New Roman" panose="02020603050405020304" pitchFamily="18" charset="0"/>
              </a:rPr>
              <a:t> span jewelry, clothing, vessels, animals, and doll costumes, offering cross-domain connections and greatly expanding researchers’ imaginative scope.</a:t>
            </a:r>
            <a:endParaRPr lang="zh-TW" altLang="en-US" sz="12000" dirty="0">
              <a:solidFill>
                <a:srgbClr val="002060"/>
              </a:solidFill>
              <a:latin typeface="Times New Roman" panose="02020603050405020304" pitchFamily="18" charset="0"/>
              <a:cs typeface="Times New Roman" panose="02020603050405020304" pitchFamily="18" charset="0"/>
            </a:endParaRPr>
          </a:p>
          <a:p>
            <a:endParaRPr lang="zh-TW" altLang="en-US" dirty="0"/>
          </a:p>
        </p:txBody>
      </p:sp>
      <p:sp>
        <p:nvSpPr>
          <p:cNvPr id="4" name="投影片編號版面配置區 3">
            <a:extLst>
              <a:ext uri="{FF2B5EF4-FFF2-40B4-BE49-F238E27FC236}">
                <a16:creationId xmlns:a16="http://schemas.microsoft.com/office/drawing/2014/main" id="{E01AC269-08F7-9CA6-3A28-E19966C565BC}"/>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22</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8" name="圖片 7">
            <a:extLst>
              <a:ext uri="{FF2B5EF4-FFF2-40B4-BE49-F238E27FC236}">
                <a16:creationId xmlns:a16="http://schemas.microsoft.com/office/drawing/2014/main" id="{416E23A8-6D92-7983-95A3-2DDC048E1F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18839" t="18672" r="29576" b="10434"/>
          <a:stretch/>
        </p:blipFill>
        <p:spPr>
          <a:xfrm>
            <a:off x="603250" y="1248559"/>
            <a:ext cx="15217996" cy="11553041"/>
          </a:xfrm>
          <a:prstGeom prst="rect">
            <a:avLst/>
          </a:prstGeom>
        </p:spPr>
      </p:pic>
      <p:sp>
        <p:nvSpPr>
          <p:cNvPr id="5" name="矩形 4">
            <a:extLst>
              <a:ext uri="{FF2B5EF4-FFF2-40B4-BE49-F238E27FC236}">
                <a16:creationId xmlns:a16="http://schemas.microsoft.com/office/drawing/2014/main" id="{7A3264FD-E2EF-AE44-CDF8-C34C661693A0}"/>
              </a:ext>
            </a:extLst>
          </p:cNvPr>
          <p:cNvSpPr/>
          <p:nvPr/>
        </p:nvSpPr>
        <p:spPr>
          <a:xfrm>
            <a:off x="773372" y="8911156"/>
            <a:ext cx="2139949" cy="12110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b="1" dirty="0">
                <a:solidFill>
                  <a:schemeClr val="bg1"/>
                </a:solidFill>
                <a:latin typeface="Calibri" panose="020F0502020204030204" pitchFamily="34" charset="0"/>
                <a:ea typeface="ADLaM Display" panose="02010000000000000000" pitchFamily="2" charset="0"/>
                <a:cs typeface="Calibri" panose="020F0502020204030204" pitchFamily="34" charset="0"/>
              </a:rPr>
              <a:t>Select one</a:t>
            </a:r>
            <a:r>
              <a:rPr lang="en-US" altLang="zh-TW" sz="4400" b="1" dirty="0">
                <a:solidFill>
                  <a:srgbClr val="C00000"/>
                </a:solidFill>
                <a:latin typeface="Calibri" panose="020F0502020204030204" pitchFamily="34" charset="0"/>
                <a:ea typeface="ADLaM Display" panose="02010000000000000000" pitchFamily="2" charset="0"/>
                <a:cs typeface="Calibri" panose="020F0502020204030204" pitchFamily="34" charset="0"/>
              </a:rPr>
              <a:t> </a:t>
            </a:r>
            <a:endParaRPr lang="zh-TW" altLang="en-US" sz="4400" b="1" dirty="0">
              <a:solidFill>
                <a:srgbClr val="C00000"/>
              </a:solidFill>
              <a:latin typeface="Calibri" panose="020F0502020204030204" pitchFamily="34" charset="0"/>
              <a:cs typeface="Calibri" panose="020F0502020204030204" pitchFamily="34" charset="0"/>
            </a:endParaRPr>
          </a:p>
        </p:txBody>
      </p:sp>
      <p:pic>
        <p:nvPicPr>
          <p:cNvPr id="6" name="圖片 5">
            <a:extLst>
              <a:ext uri="{FF2B5EF4-FFF2-40B4-BE49-F238E27FC236}">
                <a16:creationId xmlns:a16="http://schemas.microsoft.com/office/drawing/2014/main" id="{10804DF3-249E-F0C3-DEE0-960C63A46E6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rcRect l="43107" t="35583" r="44454" b="26741"/>
          <a:stretch/>
        </p:blipFill>
        <p:spPr>
          <a:xfrm>
            <a:off x="16948298" y="2190307"/>
            <a:ext cx="4338083" cy="6720849"/>
          </a:xfrm>
          <a:prstGeom prst="rect">
            <a:avLst/>
          </a:prstGeom>
        </p:spPr>
      </p:pic>
    </p:spTree>
    <p:extLst>
      <p:ext uri="{BB962C8B-B14F-4D97-AF65-F5344CB8AC3E}">
        <p14:creationId xmlns:p14="http://schemas.microsoft.com/office/powerpoint/2010/main" val="3026075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E035576-56DC-FFD1-7234-A0E46EE85F46}"/>
              </a:ext>
            </a:extLst>
          </p:cNvPr>
          <p:cNvSpPr>
            <a:spLocks noGrp="1"/>
          </p:cNvSpPr>
          <p:nvPr>
            <p:ph type="title"/>
          </p:nvPr>
        </p:nvSpPr>
        <p:spPr/>
        <p:txBody>
          <a:bodyPr/>
          <a:lstStyle/>
          <a:p>
            <a:endParaRPr lang="zh-TW" altLang="en-US"/>
          </a:p>
        </p:txBody>
      </p:sp>
      <p:sp>
        <p:nvSpPr>
          <p:cNvPr id="3" name="文字版面配置區 2">
            <a:extLst>
              <a:ext uri="{FF2B5EF4-FFF2-40B4-BE49-F238E27FC236}">
                <a16:creationId xmlns:a16="http://schemas.microsoft.com/office/drawing/2014/main" id="{21E6B365-B4EE-853C-B84C-11A6FC6EB6B4}"/>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7C757EB1-D176-8D9C-4290-D8CB6032B7C5}"/>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23</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6" name="圖片 5">
            <a:extLst>
              <a:ext uri="{FF2B5EF4-FFF2-40B4-BE49-F238E27FC236}">
                <a16:creationId xmlns:a16="http://schemas.microsoft.com/office/drawing/2014/main" id="{479D0BD0-6140-3835-CFB3-4DB1B936EBF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31723" t="33772" r="20486" b="7313"/>
          <a:stretch/>
        </p:blipFill>
        <p:spPr>
          <a:xfrm>
            <a:off x="5044982" y="1285188"/>
            <a:ext cx="14114888" cy="10784892"/>
          </a:xfrm>
          <a:prstGeom prst="rect">
            <a:avLst/>
          </a:prstGeom>
        </p:spPr>
      </p:pic>
      <p:pic>
        <p:nvPicPr>
          <p:cNvPr id="5" name="圖片 4" descr="一張含有 文字, 螢幕擷取畫面, 軟體, 電腦圖示 的圖片&#10;&#10;AI 產生的內容可能不正確。">
            <a:extLst>
              <a:ext uri="{FF2B5EF4-FFF2-40B4-BE49-F238E27FC236}">
                <a16:creationId xmlns:a16="http://schemas.microsoft.com/office/drawing/2014/main" id="{116F7E03-2558-9640-4CDF-86CAAC4F503E}"/>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colorTemperature colorTemp="7200"/>
                    </a14:imgEffect>
                  </a14:imgLayer>
                </a14:imgProps>
              </a:ext>
            </a:extLst>
          </a:blip>
          <a:srcRect l="10363" t="85005" r="31356" b="9340"/>
          <a:stretch/>
        </p:blipFill>
        <p:spPr bwMode="auto">
          <a:xfrm>
            <a:off x="2772033" y="10667083"/>
            <a:ext cx="18050824" cy="1437522"/>
          </a:xfrm>
          <a:prstGeom prst="rect">
            <a:avLst/>
          </a:prstGeom>
          <a:ln>
            <a:noFill/>
          </a:ln>
          <a:extLst>
            <a:ext uri="{53640926-AAD7-44D8-BBD7-CCE9431645EC}">
              <a14:shadowObscured xmlns:a14="http://schemas.microsoft.com/office/drawing/2010/main"/>
            </a:ext>
          </a:extLst>
        </p:spPr>
      </p:pic>
      <p:sp>
        <p:nvSpPr>
          <p:cNvPr id="7" name="矩形 6">
            <a:extLst>
              <a:ext uri="{FF2B5EF4-FFF2-40B4-BE49-F238E27FC236}">
                <a16:creationId xmlns:a16="http://schemas.microsoft.com/office/drawing/2014/main" id="{5432E754-5EB8-1008-E04B-7A456D17169E}"/>
              </a:ext>
            </a:extLst>
          </p:cNvPr>
          <p:cNvSpPr/>
          <p:nvPr/>
        </p:nvSpPr>
        <p:spPr>
          <a:xfrm>
            <a:off x="9165265" y="10632558"/>
            <a:ext cx="6932428" cy="1272930"/>
          </a:xfrm>
          <a:prstGeom prst="rect">
            <a:avLst/>
          </a:prstGeom>
          <a:noFill/>
          <a:ln w="177800">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2410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F5A28A-6800-8E5F-3B30-F61580DA947C}"/>
              </a:ext>
            </a:extLst>
          </p:cNvPr>
          <p:cNvSpPr>
            <a:spLocks noGrp="1"/>
          </p:cNvSpPr>
          <p:nvPr>
            <p:ph type="title"/>
          </p:nvPr>
        </p:nvSpPr>
        <p:spPr/>
        <p:txBody>
          <a:bodyPr/>
          <a:lstStyle/>
          <a:p>
            <a:endParaRPr lang="zh-TW" altLang="en-US" dirty="0"/>
          </a:p>
        </p:txBody>
      </p:sp>
      <p:sp>
        <p:nvSpPr>
          <p:cNvPr id="3" name="文字版面配置區 2">
            <a:extLst>
              <a:ext uri="{FF2B5EF4-FFF2-40B4-BE49-F238E27FC236}">
                <a16:creationId xmlns:a16="http://schemas.microsoft.com/office/drawing/2014/main" id="{790BDA88-7212-D842-7868-CC0E859124C5}"/>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8E5BB33B-D38E-99E5-D1F5-38B9EDE09CAA}"/>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24</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6" name="圖片 5">
            <a:extLst>
              <a:ext uri="{FF2B5EF4-FFF2-40B4-BE49-F238E27FC236}">
                <a16:creationId xmlns:a16="http://schemas.microsoft.com/office/drawing/2014/main" id="{485C70D7-B12C-BC7A-AAC2-FEEC4BECC99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21490" t="19303" r="10371" b="8553"/>
          <a:stretch/>
        </p:blipFill>
        <p:spPr>
          <a:xfrm>
            <a:off x="2977116" y="1120596"/>
            <a:ext cx="18776637" cy="10949484"/>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筆跡 8">
                <a:extLst>
                  <a:ext uri="{FF2B5EF4-FFF2-40B4-BE49-F238E27FC236}">
                    <a16:creationId xmlns:a16="http://schemas.microsoft.com/office/drawing/2014/main" id="{E3F4CA8A-5D33-01E2-8882-1FDF640FFF8F}"/>
                  </a:ext>
                </a:extLst>
              </p14:cNvPr>
              <p14:cNvContentPartPr/>
              <p14:nvPr/>
            </p14:nvContentPartPr>
            <p14:xfrm>
              <a:off x="19862129" y="11674499"/>
              <a:ext cx="360" cy="360"/>
            </p14:xfrm>
          </p:contentPart>
        </mc:Choice>
        <mc:Fallback xmlns="">
          <p:pic>
            <p:nvPicPr>
              <p:cNvPr id="9" name="筆跡 8">
                <a:extLst>
                  <a:ext uri="{FF2B5EF4-FFF2-40B4-BE49-F238E27FC236}">
                    <a16:creationId xmlns:a16="http://schemas.microsoft.com/office/drawing/2014/main" id="{E3F4CA8A-5D33-01E2-8882-1FDF640FFF8F}"/>
                  </a:ext>
                </a:extLst>
              </p:cNvPr>
              <p:cNvPicPr/>
              <p:nvPr/>
            </p:nvPicPr>
            <p:blipFill>
              <a:blip r:embed="rId5"/>
              <a:stretch>
                <a:fillRect/>
              </a:stretch>
            </p:blipFill>
            <p:spPr>
              <a:xfrm>
                <a:off x="19808129" y="11566499"/>
                <a:ext cx="108000" cy="216000"/>
              </a:xfrm>
              <a:prstGeom prst="rect">
                <a:avLst/>
              </a:prstGeom>
            </p:spPr>
          </p:pic>
        </mc:Fallback>
      </mc:AlternateContent>
      <p:sp>
        <p:nvSpPr>
          <p:cNvPr id="5" name="矩形 4">
            <a:extLst>
              <a:ext uri="{FF2B5EF4-FFF2-40B4-BE49-F238E27FC236}">
                <a16:creationId xmlns:a16="http://schemas.microsoft.com/office/drawing/2014/main" id="{E34E8241-1F22-1826-B0DE-B0EBA6B489FF}"/>
              </a:ext>
            </a:extLst>
          </p:cNvPr>
          <p:cNvSpPr/>
          <p:nvPr/>
        </p:nvSpPr>
        <p:spPr>
          <a:xfrm>
            <a:off x="18777098" y="10823943"/>
            <a:ext cx="3274828" cy="1015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7" name="矩形 6">
            <a:extLst>
              <a:ext uri="{FF2B5EF4-FFF2-40B4-BE49-F238E27FC236}">
                <a16:creationId xmlns:a16="http://schemas.microsoft.com/office/drawing/2014/main" id="{BEF399AD-DA51-E32F-DB08-B7E2AB86692E}"/>
              </a:ext>
            </a:extLst>
          </p:cNvPr>
          <p:cNvSpPr/>
          <p:nvPr/>
        </p:nvSpPr>
        <p:spPr>
          <a:xfrm>
            <a:off x="15991367" y="4041648"/>
            <a:ext cx="6253238" cy="2816352"/>
          </a:xfrm>
          <a:prstGeom prst="rect">
            <a:avLst/>
          </a:prstGeom>
          <a:solidFill>
            <a:schemeClr val="bg2"/>
          </a:solidFill>
          <a:ln w="139700">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4400" dirty="0">
                <a:solidFill>
                  <a:srgbClr val="A50021"/>
                </a:solidFill>
                <a:latin typeface="Times New Roman" panose="02020603050405020304" pitchFamily="18" charset="0"/>
                <a:cs typeface="Times New Roman" panose="02020603050405020304" pitchFamily="18" charset="0"/>
              </a:rPr>
              <a:t>Return to the image’s article for its caption and fuller context.</a:t>
            </a:r>
            <a:endParaRPr lang="zh-TW" altLang="en-US" sz="4400" dirty="0">
              <a:solidFill>
                <a:srgbClr val="A5002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5376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3BD49-95DE-3CE0-64B3-0913FACAE585}"/>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3204DF8-3A8B-9A0B-2E73-9B53F3E7E74C}"/>
              </a:ext>
            </a:extLst>
          </p:cNvPr>
          <p:cNvSpPr>
            <a:spLocks noGrp="1"/>
          </p:cNvSpPr>
          <p:nvPr>
            <p:ph type="title"/>
          </p:nvPr>
        </p:nvSpPr>
        <p:spPr/>
        <p:txBody>
          <a:bodyPr/>
          <a:lstStyle/>
          <a:p>
            <a:endParaRPr lang="zh-TW" altLang="en-US" dirty="0"/>
          </a:p>
        </p:txBody>
      </p:sp>
      <p:sp>
        <p:nvSpPr>
          <p:cNvPr id="3" name="文字版面配置區 2">
            <a:extLst>
              <a:ext uri="{FF2B5EF4-FFF2-40B4-BE49-F238E27FC236}">
                <a16:creationId xmlns:a16="http://schemas.microsoft.com/office/drawing/2014/main" id="{562C180B-90C0-F1FD-09E3-A5BC0A0C5098}"/>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E8E77EB9-761A-9670-95F5-D204042CF5B1}"/>
              </a:ext>
            </a:extLst>
          </p:cNvPr>
          <p:cNvSpPr>
            <a:spLocks noGrp="1"/>
          </p:cNvSpPr>
          <p:nvPr>
            <p:ph type="sldNum" idx="12"/>
          </p:nvPr>
        </p:nvSpPr>
        <p:spPr/>
        <p:txBody>
          <a:bodyPr/>
          <a:lstStyle/>
          <a:p>
            <a:pPr marL="0" marR="0" lvl="0" indent="0" algn="r" defTabSz="1827213" rtl="0" eaLnBrk="0" fontAlgn="base" latinLnBrk="0" hangingPunct="0">
              <a:lnSpc>
                <a:spcPct val="100000"/>
              </a:lnSpc>
              <a:spcBef>
                <a:spcPts val="0"/>
              </a:spcBef>
              <a:spcAft>
                <a:spcPts val="0"/>
              </a:spcAft>
              <a:buClrTx/>
              <a:buSzTx/>
              <a:buFontTx/>
              <a:buNone/>
              <a:tabLst/>
              <a:defRPr/>
            </a:pPr>
            <a:fld id="{00000000-1234-1234-1234-123412341234}" type="slidenum">
              <a:rPr kumimoji="0" lang="en-US" altLang="zh-TW" sz="3600" b="0" i="0" u="none" strike="noStrike" kern="1200" cap="none" spc="0" normalizeH="0" baseline="0" noProof="0" smtClean="0">
                <a:ln>
                  <a:noFill/>
                </a:ln>
                <a:solidFill>
                  <a:srgbClr val="7F7F7F"/>
                </a:solidFill>
                <a:effectLst/>
                <a:uLnTx/>
                <a:uFillTx/>
                <a:latin typeface="Lato Light"/>
                <a:ea typeface="+mn-ea"/>
                <a:cs typeface="+mn-cs"/>
              </a:rPr>
              <a:pPr marL="0" marR="0" lvl="0" indent="0" algn="r" defTabSz="1827213" rtl="0" eaLnBrk="0" fontAlgn="base" latinLnBrk="0" hangingPunct="0">
                <a:lnSpc>
                  <a:spcPct val="100000"/>
                </a:lnSpc>
                <a:spcBef>
                  <a:spcPts val="0"/>
                </a:spcBef>
                <a:spcAft>
                  <a:spcPts val="0"/>
                </a:spcAft>
                <a:buClrTx/>
                <a:buSzTx/>
                <a:buFontTx/>
                <a:buNone/>
                <a:tabLst/>
                <a:defRPr/>
              </a:pPr>
              <a:t>25</a:t>
            </a:fld>
            <a:endParaRPr kumimoji="0" lang="zh-TW" altLang="en-US" sz="3600" b="0" i="0" u="none" strike="noStrike" kern="1200" cap="none" spc="0" normalizeH="0" baseline="0" noProof="0" dirty="0">
              <a:ln>
                <a:noFill/>
              </a:ln>
              <a:solidFill>
                <a:srgbClr val="7F7F7F"/>
              </a:solidFill>
              <a:effectLst/>
              <a:uLnTx/>
              <a:uFillTx/>
              <a:latin typeface="Lato Light"/>
              <a:ea typeface="+mn-ea"/>
              <a:cs typeface="+mn-cs"/>
            </a:endParaRPr>
          </a:p>
        </p:txBody>
      </p:sp>
      <p:pic>
        <p:nvPicPr>
          <p:cNvPr id="6" name="圖片 5">
            <a:extLst>
              <a:ext uri="{FF2B5EF4-FFF2-40B4-BE49-F238E27FC236}">
                <a16:creationId xmlns:a16="http://schemas.microsoft.com/office/drawing/2014/main" id="{EF7F21D9-AFE6-9F53-0110-1B3CBE94A4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colorTemperature colorTemp="7200"/>
                    </a14:imgEffect>
                  </a14:imgLayer>
                </a14:imgProps>
              </a:ext>
            </a:extLst>
          </a:blip>
          <a:srcRect l="19164" t="24222" r="14207" b="7189"/>
          <a:stretch/>
        </p:blipFill>
        <p:spPr>
          <a:xfrm>
            <a:off x="4763387" y="1003075"/>
            <a:ext cx="14093161" cy="7055766"/>
          </a:xfrm>
          <a:prstGeom prst="rect">
            <a:avLst/>
          </a:prstGeom>
        </p:spPr>
      </p:pic>
      <p:pic>
        <p:nvPicPr>
          <p:cNvPr id="8" name="圖片 7">
            <a:extLst>
              <a:ext uri="{FF2B5EF4-FFF2-40B4-BE49-F238E27FC236}">
                <a16:creationId xmlns:a16="http://schemas.microsoft.com/office/drawing/2014/main" id="{1EAFE964-3435-7445-0821-306482D984E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7200"/>
                    </a14:imgEffect>
                  </a14:imgLayer>
                </a14:imgProps>
              </a:ext>
            </a:extLst>
          </a:blip>
          <a:srcRect l="13932" t="38163" r="14862" b="5451"/>
          <a:stretch/>
        </p:blipFill>
        <p:spPr>
          <a:xfrm>
            <a:off x="4763387" y="6693194"/>
            <a:ext cx="14093163" cy="5800348"/>
          </a:xfrm>
          <a:prstGeom prst="rect">
            <a:avLst/>
          </a:prstGeom>
        </p:spPr>
      </p:pic>
      <p:cxnSp>
        <p:nvCxnSpPr>
          <p:cNvPr id="12" name="直線單箭頭接點 11">
            <a:extLst>
              <a:ext uri="{FF2B5EF4-FFF2-40B4-BE49-F238E27FC236}">
                <a16:creationId xmlns:a16="http://schemas.microsoft.com/office/drawing/2014/main" id="{73E5AAB4-D996-4125-1DA0-06BA62573C20}"/>
              </a:ext>
            </a:extLst>
          </p:cNvPr>
          <p:cNvCxnSpPr>
            <a:cxnSpLocks/>
          </p:cNvCxnSpPr>
          <p:nvPr/>
        </p:nvCxnSpPr>
        <p:spPr>
          <a:xfrm>
            <a:off x="13508957" y="4422859"/>
            <a:ext cx="2418615" cy="1344377"/>
          </a:xfrm>
          <a:prstGeom prst="straightConnector1">
            <a:avLst/>
          </a:prstGeom>
          <a:ln w="123825">
            <a:solidFill>
              <a:srgbClr val="86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8DDB8AF1-A63C-2930-1F0D-A08780B70E8F}"/>
              </a:ext>
            </a:extLst>
          </p:cNvPr>
          <p:cNvSpPr/>
          <p:nvPr/>
        </p:nvSpPr>
        <p:spPr>
          <a:xfrm>
            <a:off x="17012093" y="2488019"/>
            <a:ext cx="1844455" cy="1339702"/>
          </a:xfrm>
          <a:prstGeom prst="rect">
            <a:avLst/>
          </a:prstGeom>
          <a:solidFill>
            <a:srgbClr val="FFF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15" name="矩形 14">
            <a:extLst>
              <a:ext uri="{FF2B5EF4-FFF2-40B4-BE49-F238E27FC236}">
                <a16:creationId xmlns:a16="http://schemas.microsoft.com/office/drawing/2014/main" id="{557BCA23-B298-FCF5-3558-DB6C257E052C}"/>
              </a:ext>
            </a:extLst>
          </p:cNvPr>
          <p:cNvSpPr/>
          <p:nvPr/>
        </p:nvSpPr>
        <p:spPr>
          <a:xfrm>
            <a:off x="13615281" y="5057837"/>
            <a:ext cx="717406" cy="893874"/>
          </a:xfrm>
          <a:prstGeom prst="rect">
            <a:avLst/>
          </a:prstGeom>
          <a:solidFill>
            <a:srgbClr val="FFF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sp>
        <p:nvSpPr>
          <p:cNvPr id="5" name="矩形 4">
            <a:extLst>
              <a:ext uri="{FF2B5EF4-FFF2-40B4-BE49-F238E27FC236}">
                <a16:creationId xmlns:a16="http://schemas.microsoft.com/office/drawing/2014/main" id="{1C2FDC35-348D-C535-D2DB-9D8F2423FF77}"/>
              </a:ext>
            </a:extLst>
          </p:cNvPr>
          <p:cNvSpPr/>
          <p:nvPr/>
        </p:nvSpPr>
        <p:spPr>
          <a:xfrm>
            <a:off x="4593265" y="1267513"/>
            <a:ext cx="5613990" cy="1130167"/>
          </a:xfrm>
          <a:prstGeom prst="rect">
            <a:avLst/>
          </a:prstGeom>
          <a:no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6000" b="1" i="0" u="none" strike="noStrike" kern="1200" cap="none" spc="0" normalizeH="0" baseline="0" noProof="0" dirty="0">
                <a:ln>
                  <a:noFill/>
                </a:ln>
                <a:solidFill>
                  <a:srgbClr val="990000"/>
                </a:solidFill>
                <a:effectLst/>
                <a:uLnTx/>
                <a:uFillTx/>
                <a:latin typeface="Lato"/>
                <a:ea typeface="+mn-ea"/>
                <a:cs typeface="+mn-cs"/>
              </a:rPr>
              <a:t>AI</a:t>
            </a:r>
            <a:r>
              <a:rPr kumimoji="0" lang="zh-TW" altLang="en-US" sz="6000" b="1" i="0" u="none" strike="noStrike" kern="1200" cap="none" spc="0" normalizeH="0" baseline="0" noProof="0" dirty="0">
                <a:ln>
                  <a:noFill/>
                </a:ln>
                <a:solidFill>
                  <a:srgbClr val="990000"/>
                </a:solidFill>
                <a:effectLst/>
                <a:uLnTx/>
                <a:uFillTx/>
                <a:latin typeface="Lato"/>
                <a:ea typeface="+mn-ea"/>
                <a:cs typeface="+mn-cs"/>
              </a:rPr>
              <a:t> </a:t>
            </a:r>
            <a:r>
              <a:rPr kumimoji="0" lang="en-US" altLang="zh-TW" sz="6000" b="1" i="0" u="none" strike="noStrike" kern="1200" cap="none" spc="0" normalizeH="0" baseline="0" noProof="0" dirty="0">
                <a:ln>
                  <a:noFill/>
                </a:ln>
                <a:solidFill>
                  <a:srgbClr val="990000"/>
                </a:solidFill>
                <a:effectLst/>
                <a:uLnTx/>
                <a:uFillTx/>
                <a:latin typeface="Lato"/>
                <a:ea typeface="+mn-ea"/>
                <a:cs typeface="+mn-cs"/>
              </a:rPr>
              <a:t>Colorization</a:t>
            </a:r>
            <a:endParaRPr kumimoji="0" lang="zh-TW" altLang="en-US" sz="6000" b="1" i="0" u="none" strike="noStrike" kern="1200" cap="none" spc="0" normalizeH="0" baseline="0" noProof="0" dirty="0">
              <a:ln>
                <a:noFill/>
              </a:ln>
              <a:solidFill>
                <a:srgbClr val="990000"/>
              </a:solidFill>
              <a:effectLst/>
              <a:uLnTx/>
              <a:uFillTx/>
              <a:latin typeface="Lato"/>
              <a:ea typeface="+mn-ea"/>
              <a:cs typeface="+mn-cs"/>
            </a:endParaRPr>
          </a:p>
        </p:txBody>
      </p:sp>
      <p:sp>
        <p:nvSpPr>
          <p:cNvPr id="7" name="矩形 6">
            <a:extLst>
              <a:ext uri="{FF2B5EF4-FFF2-40B4-BE49-F238E27FC236}">
                <a16:creationId xmlns:a16="http://schemas.microsoft.com/office/drawing/2014/main" id="{7C6D22BD-3A2F-EBBE-42BA-348A8555CFCB}"/>
              </a:ext>
            </a:extLst>
          </p:cNvPr>
          <p:cNvSpPr/>
          <p:nvPr/>
        </p:nvSpPr>
        <p:spPr>
          <a:xfrm rot="10800000" flipV="1">
            <a:off x="4763382" y="11905488"/>
            <a:ext cx="14850880" cy="5880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3200" dirty="0">
                <a:solidFill>
                  <a:srgbClr val="003399"/>
                </a:solidFill>
                <a:latin typeface="+mj-lt"/>
              </a:rPr>
              <a:t>   </a:t>
            </a:r>
            <a:r>
              <a:rPr lang="en-US" altLang="zh-TW" sz="3200" b="1" dirty="0">
                <a:solidFill>
                  <a:srgbClr val="003399"/>
                </a:solidFill>
                <a:latin typeface="+mj-lt"/>
              </a:rPr>
              <a:t>Original  Image                30s                              45s                60s after Colorization </a:t>
            </a:r>
            <a:endParaRPr lang="zh-TW" altLang="en-US" sz="3200" b="1" dirty="0">
              <a:solidFill>
                <a:srgbClr val="003399"/>
              </a:solidFill>
              <a:latin typeface="+mj-lt"/>
            </a:endParaRPr>
          </a:p>
        </p:txBody>
      </p:sp>
      <p:pic>
        <p:nvPicPr>
          <p:cNvPr id="9" name="圖片 8" descr="一張含有 文字, 螢幕擷取畫面, 軟體, 電腦圖示 的圖片&#10;&#10;AI 產生的內容可能不正確。">
            <a:extLst>
              <a:ext uri="{FF2B5EF4-FFF2-40B4-BE49-F238E27FC236}">
                <a16:creationId xmlns:a16="http://schemas.microsoft.com/office/drawing/2014/main" id="{A4EB6AA0-ADB7-2873-4414-BE0A42DA43B2}"/>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colorTemperature colorTemp="7200"/>
                    </a14:imgEffect>
                  </a14:imgLayer>
                </a14:imgProps>
              </a:ext>
            </a:extLst>
          </a:blip>
          <a:srcRect l="10363" t="85005" r="31356" b="9340"/>
          <a:stretch/>
        </p:blipFill>
        <p:spPr bwMode="auto">
          <a:xfrm>
            <a:off x="5482483" y="5931828"/>
            <a:ext cx="12652747" cy="89387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39360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60"/>
          <p:cNvSpPr txBox="1"/>
          <p:nvPr/>
        </p:nvSpPr>
        <p:spPr>
          <a:xfrm>
            <a:off x="3615070" y="990178"/>
            <a:ext cx="17200034" cy="1323054"/>
          </a:xfrm>
          <a:prstGeom prst="rect">
            <a:avLst/>
          </a:prstGeom>
          <a:noFill/>
          <a:ln>
            <a:noFill/>
          </a:ln>
        </p:spPr>
        <p:txBody>
          <a:bodyPr spcFirstLastPara="1" wrap="square" lIns="91402" tIns="45688" rIns="91402" bIns="45688" anchor="t" anchorCtr="0">
            <a:spAutoFit/>
          </a:bodyPr>
          <a:lstStyle/>
          <a:p>
            <a:pPr marL="0" marR="0" lvl="0" indent="0" algn="ctr" defTabSz="914171" rtl="0" eaLnBrk="0" fontAlgn="base" latinLnBrk="0" hangingPunct="0">
              <a:lnSpc>
                <a:spcPct val="100000"/>
              </a:lnSpc>
              <a:spcBef>
                <a:spcPct val="0"/>
              </a:spcBef>
              <a:spcAft>
                <a:spcPct val="0"/>
              </a:spcAft>
              <a:buClr>
                <a:srgbClr val="000000"/>
              </a:buClr>
              <a:buSzTx/>
              <a:buFontTx/>
              <a:buNone/>
              <a:tabLst/>
              <a:defRPr/>
            </a:pPr>
            <a:r>
              <a:rPr kumimoji="0" lang="en-US" altLang="zh-TW" sz="80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NPM Antiques Lexicon</a:t>
            </a:r>
            <a:endParaRPr kumimoji="0" lang="zh-TW" altLang="en-US" sz="7998" b="0" i="0" u="none" strike="noStrike" kern="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Arial"/>
              <a:sym typeface="Arial"/>
            </a:endParaRPr>
          </a:p>
        </p:txBody>
      </p:sp>
      <p:pic>
        <p:nvPicPr>
          <p:cNvPr id="287" name="Google Shape;287;p60"/>
          <p:cNvPicPr preferRelativeResize="0"/>
          <p:nvPr/>
        </p:nvPicPr>
        <p:blipFill rotWithShape="1">
          <a:blip r:embed="rId3">
            <a:alphaModFix/>
            <a:extLst>
              <a:ext uri="{BEBA8EAE-BF5A-486C-A8C5-ECC9F3942E4B}">
                <a14:imgProps xmlns:a14="http://schemas.microsoft.com/office/drawing/2010/main">
                  <a14:imgLayer r:embed="rId4">
                    <a14:imgEffect>
                      <a14:sharpenSoften amount="25000"/>
                    </a14:imgEffect>
                  </a14:imgLayer>
                </a14:imgProps>
              </a:ext>
            </a:extLst>
          </a:blip>
          <a:srcRect l="4607" t="6381" r="9592"/>
          <a:stretch/>
        </p:blipFill>
        <p:spPr>
          <a:xfrm>
            <a:off x="4218025" y="2565896"/>
            <a:ext cx="15941601" cy="10159925"/>
          </a:xfrm>
          <a:prstGeom prst="rect">
            <a:avLst/>
          </a:prstGeom>
          <a:noFill/>
          <a:ln>
            <a:noFill/>
          </a:ln>
        </p:spPr>
      </p:pic>
    </p:spTree>
    <p:extLst>
      <p:ext uri="{BB962C8B-B14F-4D97-AF65-F5344CB8AC3E}">
        <p14:creationId xmlns:p14="http://schemas.microsoft.com/office/powerpoint/2010/main" val="52569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64"/>
          <p:cNvSpPr txBox="1"/>
          <p:nvPr/>
        </p:nvSpPr>
        <p:spPr>
          <a:xfrm>
            <a:off x="3833311" y="441181"/>
            <a:ext cx="14405332" cy="1323375"/>
          </a:xfrm>
          <a:prstGeom prst="rect">
            <a:avLst/>
          </a:prstGeom>
          <a:noFill/>
          <a:ln>
            <a:noFill/>
          </a:ln>
        </p:spPr>
        <p:txBody>
          <a:bodyPr spcFirstLastPara="1" wrap="square" lIns="91402" tIns="45688" rIns="91402" bIns="45688" anchor="t" anchorCtr="0">
            <a:spAutoFit/>
          </a:bodyPr>
          <a:lstStyle/>
          <a:p>
            <a:pPr marL="0" marR="0" lvl="0" indent="0" algn="ctr" defTabSz="914171" rtl="0" eaLnBrk="1" fontAlgn="auto" latinLnBrk="0" hangingPunct="1">
              <a:lnSpc>
                <a:spcPct val="100000"/>
              </a:lnSpc>
              <a:spcBef>
                <a:spcPts val="0"/>
              </a:spcBef>
              <a:spcAft>
                <a:spcPts val="0"/>
              </a:spcAft>
              <a:buClr>
                <a:srgbClr val="000000"/>
              </a:buClr>
              <a:buSzTx/>
              <a:buFontTx/>
              <a:buNone/>
              <a:tabLst/>
              <a:defRPr/>
            </a:pPr>
            <a:r>
              <a:rPr kumimoji="0" lang="en-US" altLang="zh-TW" sz="8000" b="0" i="0" u="none" strike="noStrike" kern="120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rPr>
              <a:t>NPM Video Library </a:t>
            </a:r>
            <a:r>
              <a:rPr kumimoji="0" lang="en-US" sz="8000" b="0" i="0" u="none" strike="noStrike" kern="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sym typeface="Arial"/>
              </a:rPr>
              <a:t>- </a:t>
            </a:r>
            <a:r>
              <a:rPr kumimoji="0" lang="en-US" sz="8000" b="0" i="0" u="none" strike="noStrike" kern="0" cap="none" spc="0" normalizeH="0" baseline="0" noProof="0" dirty="0" err="1">
                <a:ln>
                  <a:noFill/>
                </a:ln>
                <a:solidFill>
                  <a:srgbClr val="000099"/>
                </a:solidFill>
                <a:effectLst/>
                <a:uLnTx/>
                <a:uFillTx/>
                <a:latin typeface="Times New Roman" panose="02020603050405020304" pitchFamily="18" charset="0"/>
                <a:ea typeface="+mn-ea"/>
                <a:cs typeface="Times New Roman" panose="02020603050405020304" pitchFamily="18" charset="0"/>
                <a:sym typeface="Arial"/>
              </a:rPr>
              <a:t>Youtube</a:t>
            </a:r>
            <a:endParaRPr kumimoji="0" sz="8000" b="0" i="0" u="none" strike="noStrike" kern="0" cap="none" spc="0" normalizeH="0" baseline="0" noProof="0" dirty="0">
              <a:ln>
                <a:noFill/>
              </a:ln>
              <a:solidFill>
                <a:srgbClr val="000099"/>
              </a:solidFill>
              <a:effectLst/>
              <a:uLnTx/>
              <a:uFillTx/>
              <a:latin typeface="Times New Roman" panose="02020603050405020304" pitchFamily="18" charset="0"/>
              <a:ea typeface="+mn-ea"/>
              <a:cs typeface="Times New Roman" panose="02020603050405020304" pitchFamily="18" charset="0"/>
              <a:sym typeface="Arial"/>
            </a:endParaRPr>
          </a:p>
        </p:txBody>
      </p:sp>
      <p:grpSp>
        <p:nvGrpSpPr>
          <p:cNvPr id="319" name="Google Shape;319;p64"/>
          <p:cNvGrpSpPr/>
          <p:nvPr/>
        </p:nvGrpSpPr>
        <p:grpSpPr>
          <a:xfrm>
            <a:off x="15556892" y="14600941"/>
            <a:ext cx="578981" cy="574314"/>
            <a:chOff x="10710863" y="6980238"/>
            <a:chExt cx="401700" cy="398462"/>
          </a:xfrm>
        </p:grpSpPr>
        <p:cxnSp>
          <p:nvCxnSpPr>
            <p:cNvPr id="320" name="Google Shape;320;p64"/>
            <p:cNvCxnSpPr/>
            <p:nvPr/>
          </p:nvCxnSpPr>
          <p:spPr>
            <a:xfrm>
              <a:off x="10825163" y="7178675"/>
              <a:ext cx="179400" cy="3300"/>
            </a:xfrm>
            <a:prstGeom prst="straightConnector1">
              <a:avLst/>
            </a:prstGeom>
            <a:noFill/>
            <a:ln w="34275" cap="flat" cmpd="sng">
              <a:solidFill>
                <a:schemeClr val="dk1"/>
              </a:solidFill>
              <a:prstDash val="solid"/>
              <a:round/>
              <a:headEnd type="none" w="med" len="med"/>
              <a:tailEnd type="none" w="med" len="med"/>
            </a:ln>
          </p:spPr>
        </p:cxnSp>
        <p:cxnSp>
          <p:nvCxnSpPr>
            <p:cNvPr id="321" name="Google Shape;321;p64"/>
            <p:cNvCxnSpPr/>
            <p:nvPr/>
          </p:nvCxnSpPr>
          <p:spPr>
            <a:xfrm>
              <a:off x="10917238" y="7088188"/>
              <a:ext cx="1500" cy="179400"/>
            </a:xfrm>
            <a:prstGeom prst="straightConnector1">
              <a:avLst/>
            </a:prstGeom>
            <a:noFill/>
            <a:ln w="34275" cap="flat" cmpd="sng">
              <a:solidFill>
                <a:schemeClr val="dk1"/>
              </a:solidFill>
              <a:prstDash val="solid"/>
              <a:round/>
              <a:headEnd type="none" w="med" len="med"/>
              <a:tailEnd type="none" w="med" len="med"/>
            </a:ln>
          </p:spPr>
        </p:cxnSp>
        <p:sp>
          <p:nvSpPr>
            <p:cNvPr id="322" name="Google Shape;322;p64"/>
            <p:cNvSpPr/>
            <p:nvPr/>
          </p:nvSpPr>
          <p:spPr>
            <a:xfrm>
              <a:off x="10710863" y="6980238"/>
              <a:ext cx="401637" cy="398462"/>
            </a:xfrm>
            <a:custGeom>
              <a:avLst/>
              <a:gdLst/>
              <a:ahLst/>
              <a:cxnLst/>
              <a:rect l="l" t="t" r="r" b="b"/>
              <a:pathLst>
                <a:path w="606" h="598" extrusionOk="0">
                  <a:moveTo>
                    <a:pt x="605" y="299"/>
                  </a:moveTo>
                  <a:lnTo>
                    <a:pt x="605" y="299"/>
                  </a:lnTo>
                  <a:cubicBezTo>
                    <a:pt x="605" y="463"/>
                    <a:pt x="471" y="597"/>
                    <a:pt x="306" y="597"/>
                  </a:cubicBezTo>
                  <a:cubicBezTo>
                    <a:pt x="135" y="597"/>
                    <a:pt x="0" y="463"/>
                    <a:pt x="0" y="299"/>
                  </a:cubicBezTo>
                  <a:cubicBezTo>
                    <a:pt x="0" y="134"/>
                    <a:pt x="135" y="0"/>
                    <a:pt x="306" y="0"/>
                  </a:cubicBezTo>
                  <a:cubicBezTo>
                    <a:pt x="471" y="0"/>
                    <a:pt x="605" y="134"/>
                    <a:pt x="605" y="299"/>
                  </a:cubicBezTo>
                </a:path>
              </a:pathLst>
            </a:custGeom>
            <a:noFill/>
            <a:ln w="34275" cap="flat" cmpd="sng">
              <a:solidFill>
                <a:schemeClr val="dk1"/>
              </a:solidFill>
              <a:prstDash val="solid"/>
              <a:round/>
              <a:headEnd type="none" w="sm" len="sm"/>
              <a:tailEnd type="none" w="sm" len="sm"/>
            </a:ln>
          </p:spPr>
          <p:txBody>
            <a:bodyPr spcFirstLastPara="1" wrap="square" lIns="91402" tIns="45688" rIns="91402" bIns="45688" anchor="ctr" anchorCtr="0">
              <a:noAutofit/>
            </a:bodyPr>
            <a:lstStyle/>
            <a:p>
              <a:pPr marL="0" marR="0" lvl="0" indent="0" algn="l" defTabSz="914171" rtl="0" eaLnBrk="1" fontAlgn="auto" latinLnBrk="0" hangingPunct="1">
                <a:lnSpc>
                  <a:spcPct val="100000"/>
                </a:lnSpc>
                <a:spcBef>
                  <a:spcPts val="0"/>
                </a:spcBef>
                <a:spcAft>
                  <a:spcPts val="0"/>
                </a:spcAft>
                <a:buClr>
                  <a:srgbClr val="000000"/>
                </a:buClr>
                <a:buSzTx/>
                <a:buFontTx/>
                <a:buNone/>
                <a:tabLst/>
                <a:defRPr/>
              </a:pPr>
              <a:endParaRPr kumimoji="0" sz="3599" b="0" i="0" u="none" strike="noStrike" kern="0" cap="none" spc="0" normalizeH="0" baseline="0" noProof="0">
                <a:ln>
                  <a:noFill/>
                </a:ln>
                <a:solidFill>
                  <a:srgbClr val="7F7F7F"/>
                </a:solidFill>
                <a:effectLst/>
                <a:uLnTx/>
                <a:uFillTx/>
                <a:latin typeface="Arial"/>
                <a:ea typeface="Arial"/>
                <a:cs typeface="Arial"/>
                <a:sym typeface="Arial"/>
              </a:endParaRPr>
            </a:p>
          </p:txBody>
        </p:sp>
        <p:cxnSp>
          <p:nvCxnSpPr>
            <p:cNvPr id="323" name="Google Shape;323;p64"/>
            <p:cNvCxnSpPr/>
            <p:nvPr/>
          </p:nvCxnSpPr>
          <p:spPr>
            <a:xfrm>
              <a:off x="11053763" y="7316788"/>
              <a:ext cx="58800" cy="58800"/>
            </a:xfrm>
            <a:prstGeom prst="straightConnector1">
              <a:avLst/>
            </a:prstGeom>
            <a:noFill/>
            <a:ln w="34275" cap="flat" cmpd="sng">
              <a:solidFill>
                <a:schemeClr val="dk1"/>
              </a:solidFill>
              <a:prstDash val="solid"/>
              <a:round/>
              <a:headEnd type="none" w="med" len="med"/>
              <a:tailEnd type="none" w="med" len="med"/>
            </a:ln>
          </p:spPr>
        </p:cxnSp>
      </p:grpSp>
      <p:sp>
        <p:nvSpPr>
          <p:cNvPr id="324" name="Google Shape;324;p64"/>
          <p:cNvSpPr txBox="1"/>
          <p:nvPr/>
        </p:nvSpPr>
        <p:spPr>
          <a:xfrm>
            <a:off x="19337677" y="5853284"/>
            <a:ext cx="4399554" cy="1446165"/>
          </a:xfrm>
          <a:prstGeom prst="rect">
            <a:avLst/>
          </a:prstGeom>
          <a:noFill/>
          <a:ln>
            <a:noFill/>
          </a:ln>
        </p:spPr>
        <p:txBody>
          <a:bodyPr spcFirstLastPara="1" wrap="square" lIns="91402" tIns="45688" rIns="91402" bIns="45688" anchor="t" anchorCtr="0">
            <a:spAutoFit/>
          </a:bodyPr>
          <a:lstStyle/>
          <a:p>
            <a:pPr marL="0" marR="0" lvl="0" indent="0" algn="ctr" defTabSz="914171" rtl="0" eaLnBrk="1" fontAlgn="auto" latinLnBrk="0" hangingPunct="1">
              <a:lnSpc>
                <a:spcPct val="100000"/>
              </a:lnSpc>
              <a:spcBef>
                <a:spcPts val="0"/>
              </a:spcBef>
              <a:spcAft>
                <a:spcPts val="0"/>
              </a:spcAft>
              <a:buClr>
                <a:srgbClr val="000000"/>
              </a:buClr>
              <a:buSzTx/>
              <a:buFontTx/>
              <a:buNone/>
              <a:tabLst/>
              <a:defRPr/>
            </a:pPr>
            <a:r>
              <a:rPr kumimoji="0" lang="en-US" sz="8798"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12</a:t>
            </a:r>
            <a:r>
              <a:rPr kumimoji="0" lang="en-US" sz="2000"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5399"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Series</a:t>
            </a:r>
            <a:endParaRPr kumimoji="0" sz="5399" b="0"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sym typeface="Arial"/>
            </a:endParaRPr>
          </a:p>
        </p:txBody>
      </p:sp>
      <p:pic>
        <p:nvPicPr>
          <p:cNvPr id="325" name="Google Shape;325;p64"/>
          <p:cNvPicPr preferRelativeResize="0"/>
          <p:nvPr/>
        </p:nvPicPr>
        <p:blipFill rotWithShape="1">
          <a:blip r:embed="rId3">
            <a:alphaModFix/>
            <a:extLst>
              <a:ext uri="{BEBA8EAE-BF5A-486C-A8C5-ECC9F3942E4B}">
                <a14:imgProps xmlns:a14="http://schemas.microsoft.com/office/drawing/2010/main">
                  <a14:imgLayer r:embed="rId4">
                    <a14:imgEffect>
                      <a14:sharpenSoften amount="25000"/>
                    </a14:imgEffect>
                  </a14:imgLayer>
                </a14:imgProps>
              </a:ext>
            </a:extLst>
          </a:blip>
          <a:srcRect t="7800"/>
          <a:stretch/>
        </p:blipFill>
        <p:spPr>
          <a:xfrm>
            <a:off x="2936973" y="2170540"/>
            <a:ext cx="16961142" cy="10257754"/>
          </a:xfrm>
          <a:prstGeom prst="rect">
            <a:avLst/>
          </a:prstGeom>
          <a:noFill/>
          <a:ln>
            <a:noFill/>
          </a:ln>
        </p:spPr>
      </p:pic>
      <p:sp>
        <p:nvSpPr>
          <p:cNvPr id="326" name="Google Shape;326;p64"/>
          <p:cNvSpPr txBox="1"/>
          <p:nvPr/>
        </p:nvSpPr>
        <p:spPr>
          <a:xfrm>
            <a:off x="19608257" y="8834759"/>
            <a:ext cx="4399552" cy="1200264"/>
          </a:xfrm>
          <a:prstGeom prst="rect">
            <a:avLst/>
          </a:prstGeom>
          <a:noFill/>
          <a:ln>
            <a:noFill/>
          </a:ln>
        </p:spPr>
        <p:txBody>
          <a:bodyPr spcFirstLastPara="1" wrap="square" lIns="91402" tIns="45688" rIns="91402" bIns="45688" anchor="t" anchorCtr="0">
            <a:spAutoFit/>
          </a:bodyPr>
          <a:lstStyle/>
          <a:p>
            <a:pPr marL="0" marR="0" lvl="0" indent="0" algn="ctr" defTabSz="914171" rtl="0" eaLnBrk="1" fontAlgn="auto" latinLnBrk="0" hangingPunct="1">
              <a:lnSpc>
                <a:spcPct val="100000"/>
              </a:lnSpc>
              <a:spcBef>
                <a:spcPts val="0"/>
              </a:spcBef>
              <a:spcAft>
                <a:spcPts val="0"/>
              </a:spcAft>
              <a:buClr>
                <a:srgbClr val="000000"/>
              </a:buClr>
              <a:buSzTx/>
              <a:buFontTx/>
              <a:buNone/>
              <a:tabLst/>
              <a:defRPr/>
            </a:pPr>
            <a:r>
              <a:rPr kumimoji="0" lang="en-US" altLang="zh-TW" sz="7200"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652</a:t>
            </a:r>
            <a:r>
              <a:rPr kumimoji="0" lang="en-US" altLang="zh-TW" sz="3600"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5400" b="0" i="0" u="none" strike="noStrike" kern="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Videos</a:t>
            </a:r>
            <a:endParaRPr kumimoji="0" sz="5400" b="0"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265262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A10760-C534-8407-D84D-24F63C5E2492}"/>
              </a:ext>
            </a:extLst>
          </p:cNvPr>
          <p:cNvSpPr>
            <a:spLocks noGrp="1"/>
          </p:cNvSpPr>
          <p:nvPr>
            <p:ph type="title"/>
          </p:nvPr>
        </p:nvSpPr>
        <p:spPr>
          <a:xfrm>
            <a:off x="4606196" y="731848"/>
            <a:ext cx="13981762" cy="459000"/>
          </a:xfrm>
        </p:spPr>
        <p:txBody>
          <a:bodyPr/>
          <a:lstStyle/>
          <a:p>
            <a:pPr algn="ctr">
              <a:spcBef>
                <a:spcPts val="2000"/>
              </a:spcBef>
            </a:pPr>
            <a:br>
              <a:rPr lang="en-US" altLang="zh-TW" sz="8800" dirty="0">
                <a:solidFill>
                  <a:srgbClr val="000099"/>
                </a:solidFill>
              </a:rPr>
            </a:br>
            <a:r>
              <a:rPr lang="en-US" altLang="zh-TW" sz="9600" dirty="0">
                <a:solidFill>
                  <a:srgbClr val="000099"/>
                </a:solidFill>
                <a:latin typeface="+mj-ea"/>
                <a:ea typeface="+mj-ea"/>
              </a:rPr>
              <a:t>  </a:t>
            </a:r>
            <a:r>
              <a:rPr lang="en-US" altLang="zh-TW" sz="9600" dirty="0" err="1">
                <a:solidFill>
                  <a:srgbClr val="000099"/>
                </a:solidFill>
                <a:latin typeface="+mj-ea"/>
                <a:ea typeface="+mj-ea"/>
              </a:rPr>
              <a:t>Lionart</a:t>
            </a:r>
            <a:r>
              <a:rPr lang="en-US" altLang="zh-TW" sz="9600" dirty="0">
                <a:solidFill>
                  <a:srgbClr val="000099"/>
                </a:solidFill>
                <a:latin typeface="+mj-ea"/>
                <a:ea typeface="+mj-ea"/>
              </a:rPr>
              <a:t>  Digital  Archive</a:t>
            </a:r>
            <a:endParaRPr lang="zh-TW" altLang="en-US" sz="9600" dirty="0">
              <a:solidFill>
                <a:srgbClr val="000099"/>
              </a:solidFill>
              <a:latin typeface="+mj-ea"/>
              <a:ea typeface="+mj-ea"/>
            </a:endParaRPr>
          </a:p>
        </p:txBody>
      </p:sp>
      <p:sp>
        <p:nvSpPr>
          <p:cNvPr id="4" name="內容版面配置區 3">
            <a:extLst>
              <a:ext uri="{FF2B5EF4-FFF2-40B4-BE49-F238E27FC236}">
                <a16:creationId xmlns:a16="http://schemas.microsoft.com/office/drawing/2014/main" id="{D2C53908-C891-0705-1180-9C394197FB22}"/>
              </a:ext>
            </a:extLst>
          </p:cNvPr>
          <p:cNvSpPr>
            <a:spLocks noGrp="1"/>
          </p:cNvSpPr>
          <p:nvPr>
            <p:ph sz="half" idx="2"/>
          </p:nvPr>
        </p:nvSpPr>
        <p:spPr>
          <a:xfrm>
            <a:off x="1360967" y="7081284"/>
            <a:ext cx="21031200" cy="5720316"/>
          </a:xfrm>
        </p:spPr>
        <p:txBody>
          <a:bodyPr>
            <a:normAutofit fontScale="25000" lnSpcReduction="20000"/>
          </a:bodyPr>
          <a:lstStyle/>
          <a:p>
            <a:pPr>
              <a:buFont typeface="Wingdings" panose="05000000000000000000" pitchFamily="2" charset="2"/>
              <a:buChar char="u"/>
            </a:pPr>
            <a:endParaRPr lang="en-US" altLang="zh-TW" sz="16000" dirty="0"/>
          </a:p>
          <a:p>
            <a:pPr algn="ctr">
              <a:lnSpc>
                <a:spcPct val="150000"/>
              </a:lnSpc>
              <a:spcAft>
                <a:spcPts val="2000"/>
              </a:spcAft>
            </a:pPr>
            <a:r>
              <a:rPr lang="en-US" altLang="zh-TW" sz="16000" dirty="0">
                <a:solidFill>
                  <a:schemeClr val="tx2"/>
                </a:solidFill>
                <a:latin typeface="Times New Roman" panose="02020603050405020304" pitchFamily="18" charset="0"/>
                <a:cs typeface="Times New Roman" panose="02020603050405020304" pitchFamily="18" charset="0"/>
              </a:rPr>
              <a:t> </a:t>
            </a:r>
            <a:r>
              <a:rPr lang="zh-TW" altLang="zh-TW" sz="16000" dirty="0">
                <a:solidFill>
                  <a:schemeClr val="accent1"/>
                </a:solidFill>
              </a:rPr>
              <a:t>1971–1996 | 33,000 Articles | 68,000 Illustrations | 12,000 Prints | 10,000 Gallery Ads</a:t>
            </a:r>
            <a:r>
              <a:rPr lang="zh-TW" altLang="en-US" sz="16000" dirty="0">
                <a:solidFill>
                  <a:schemeClr val="accent1"/>
                </a:solidFill>
                <a:latin typeface="Times New Roman" panose="02020603050405020304" pitchFamily="18" charset="0"/>
                <a:cs typeface="Times New Roman" panose="02020603050405020304" pitchFamily="18" charset="0"/>
              </a:rPr>
              <a:t> </a:t>
            </a:r>
            <a:endParaRPr lang="en-US" altLang="zh-TW" sz="16000" dirty="0">
              <a:solidFill>
                <a:schemeClr val="accent1"/>
              </a:solidFill>
              <a:latin typeface="Times New Roman" panose="02020603050405020304" pitchFamily="18" charset="0"/>
              <a:cs typeface="Times New Roman" panose="02020603050405020304" pitchFamily="18" charset="0"/>
            </a:endParaRPr>
          </a:p>
          <a:p>
            <a:pPr algn="ctr">
              <a:spcAft>
                <a:spcPts val="2000"/>
              </a:spcAft>
            </a:pPr>
            <a:r>
              <a:rPr lang="zh-TW" altLang="zh-TW" sz="24000" dirty="0">
                <a:solidFill>
                  <a:srgbClr val="800080"/>
                </a:solidFill>
              </a:rPr>
              <a:t>East Meets West, AI Reimagines Art</a:t>
            </a:r>
            <a:r>
              <a:rPr lang="zh-TW" altLang="en-US" sz="24000" dirty="0">
                <a:solidFill>
                  <a:srgbClr val="800080"/>
                </a:solidFill>
                <a:latin typeface="Times New Roman" panose="02020603050405020304" pitchFamily="18" charset="0"/>
                <a:cs typeface="Times New Roman" panose="02020603050405020304" pitchFamily="18" charset="0"/>
              </a:rPr>
              <a:t>                   </a:t>
            </a:r>
            <a:endParaRPr lang="en-US" altLang="zh-TW" sz="24000" dirty="0">
              <a:solidFill>
                <a:srgbClr val="800080"/>
              </a:solidFill>
              <a:latin typeface="Times New Roman" panose="02020603050405020304" pitchFamily="18" charset="0"/>
              <a:cs typeface="Times New Roman" panose="02020603050405020304" pitchFamily="18" charset="0"/>
            </a:endParaRPr>
          </a:p>
          <a:p>
            <a:pPr>
              <a:lnSpc>
                <a:spcPct val="150000"/>
              </a:lnSpc>
              <a:spcAft>
                <a:spcPts val="2000"/>
              </a:spcAft>
            </a:pPr>
            <a:r>
              <a:rPr lang="zh-TW" altLang="en-US" sz="17600" dirty="0">
                <a:solidFill>
                  <a:srgbClr val="000099"/>
                </a:solidFill>
                <a:latin typeface="Times New Roman" panose="02020603050405020304" pitchFamily="18" charset="0"/>
                <a:cs typeface="Times New Roman" panose="02020603050405020304" pitchFamily="18" charset="0"/>
              </a:rPr>
              <a:t>            ●</a:t>
            </a:r>
            <a:r>
              <a:rPr lang="en-US" altLang="zh-TW" sz="17600" dirty="0" err="1">
                <a:solidFill>
                  <a:schemeClr val="tx2"/>
                </a:solidFill>
                <a:latin typeface="Times New Roman" panose="02020603050405020304" pitchFamily="18" charset="0"/>
                <a:cs typeface="Times New Roman" panose="02020603050405020304" pitchFamily="18" charset="0"/>
              </a:rPr>
              <a:t>Lionart</a:t>
            </a:r>
            <a:r>
              <a:rPr lang="en-US" altLang="zh-TW" sz="17600" dirty="0">
                <a:solidFill>
                  <a:schemeClr val="tx2"/>
                </a:solidFill>
                <a:latin typeface="Times New Roman" panose="02020603050405020304" pitchFamily="18" charset="0"/>
                <a:cs typeface="Times New Roman" panose="02020603050405020304" pitchFamily="18" charset="0"/>
              </a:rPr>
              <a:t> Monthly             </a:t>
            </a:r>
            <a:r>
              <a:rPr lang="zh-TW" altLang="en-US" sz="17600" dirty="0">
                <a:solidFill>
                  <a:srgbClr val="000099"/>
                </a:solidFill>
                <a:latin typeface="Times New Roman" panose="02020603050405020304" pitchFamily="18" charset="0"/>
                <a:cs typeface="Times New Roman" panose="02020603050405020304" pitchFamily="18" charset="0"/>
              </a:rPr>
              <a:t>●</a:t>
            </a:r>
            <a:r>
              <a:rPr lang="en-US" altLang="zh-TW" sz="17600" dirty="0">
                <a:solidFill>
                  <a:schemeClr val="tx2"/>
                </a:solidFill>
                <a:latin typeface="Times New Roman" panose="02020603050405020304" pitchFamily="18" charset="0"/>
                <a:cs typeface="Times New Roman" panose="02020603050405020304" pitchFamily="18" charset="0"/>
              </a:rPr>
              <a:t>Chinese Art </a:t>
            </a:r>
            <a:r>
              <a:rPr lang="en-US" altLang="zh-TW" sz="17600" dirty="0" err="1">
                <a:solidFill>
                  <a:schemeClr val="tx2"/>
                </a:solidFill>
                <a:latin typeface="Times New Roman" panose="02020603050405020304" pitchFamily="18" charset="0"/>
                <a:cs typeface="Times New Roman" panose="02020603050405020304" pitchFamily="18" charset="0"/>
              </a:rPr>
              <a:t>Dictory</a:t>
            </a:r>
            <a:r>
              <a:rPr lang="en-US" altLang="zh-TW" sz="17600" dirty="0">
                <a:solidFill>
                  <a:schemeClr val="tx2"/>
                </a:solidFill>
                <a:latin typeface="Times New Roman" panose="02020603050405020304" pitchFamily="18" charset="0"/>
                <a:cs typeface="Times New Roman" panose="02020603050405020304" pitchFamily="18" charset="0"/>
              </a:rPr>
              <a:t>           </a:t>
            </a:r>
            <a:r>
              <a:rPr lang="zh-TW" altLang="en-US" sz="17600" dirty="0">
                <a:solidFill>
                  <a:srgbClr val="C00000"/>
                </a:solidFill>
                <a:latin typeface="Times New Roman" panose="02020603050405020304" pitchFamily="18" charset="0"/>
                <a:ea typeface="PMingLiU" panose="02020500000000000000" pitchFamily="18" charset="-120"/>
                <a:cs typeface="Times New Roman" panose="02020603050405020304" pitchFamily="18" charset="0"/>
              </a:rPr>
              <a:t>＊</a:t>
            </a:r>
            <a:r>
              <a:rPr lang="en-US" altLang="zh-TW" sz="17600" dirty="0">
                <a:solidFill>
                  <a:srgbClr val="000099"/>
                </a:solidFill>
                <a:latin typeface="Times New Roman" panose="02020603050405020304" pitchFamily="18" charset="0"/>
                <a:cs typeface="Times New Roman" panose="02020603050405020304" pitchFamily="18" charset="0"/>
              </a:rPr>
              <a:t> </a:t>
            </a:r>
            <a:r>
              <a:rPr lang="en-US" altLang="zh-TW" sz="17600" dirty="0">
                <a:solidFill>
                  <a:schemeClr val="tx2"/>
                </a:solidFill>
                <a:latin typeface="Times New Roman" panose="02020603050405020304" pitchFamily="18" charset="0"/>
                <a:cs typeface="Times New Roman" panose="02020603050405020304" pitchFamily="18" charset="0"/>
              </a:rPr>
              <a:t>AI Colorization</a:t>
            </a:r>
          </a:p>
          <a:p>
            <a:pPr>
              <a:lnSpc>
                <a:spcPct val="150000"/>
              </a:lnSpc>
              <a:spcBef>
                <a:spcPts val="0"/>
              </a:spcBef>
            </a:pPr>
            <a:r>
              <a:rPr lang="zh-TW" altLang="en-US" sz="17600" dirty="0">
                <a:latin typeface="Times New Roman" panose="02020603050405020304" pitchFamily="18" charset="0"/>
                <a:cs typeface="Times New Roman" panose="02020603050405020304" pitchFamily="18" charset="0"/>
              </a:rPr>
              <a:t>            </a:t>
            </a:r>
            <a:r>
              <a:rPr lang="zh-TW" altLang="en-US" sz="17600" dirty="0">
                <a:solidFill>
                  <a:srgbClr val="000099"/>
                </a:solidFill>
                <a:latin typeface="Times New Roman" panose="02020603050405020304" pitchFamily="18" charset="0"/>
                <a:cs typeface="Times New Roman" panose="02020603050405020304" pitchFamily="18" charset="0"/>
              </a:rPr>
              <a:t>●</a:t>
            </a:r>
            <a:r>
              <a:rPr lang="en-US" altLang="zh-TW" sz="17600" dirty="0">
                <a:solidFill>
                  <a:schemeClr val="tx2"/>
                </a:solidFill>
                <a:latin typeface="Times New Roman" panose="02020603050405020304" pitchFamily="18" charset="0"/>
                <a:cs typeface="Times New Roman" panose="02020603050405020304" pitchFamily="18" charset="0"/>
              </a:rPr>
              <a:t>Taiwan Art </a:t>
            </a:r>
            <a:r>
              <a:rPr lang="en-US" altLang="zh-TW" sz="17600" dirty="0" err="1">
                <a:solidFill>
                  <a:schemeClr val="tx2"/>
                </a:solidFill>
                <a:latin typeface="Times New Roman" panose="02020603050405020304" pitchFamily="18" charset="0"/>
                <a:cs typeface="Times New Roman" panose="02020603050405020304" pitchFamily="18" charset="0"/>
              </a:rPr>
              <a:t>Dictory</a:t>
            </a:r>
            <a:r>
              <a:rPr lang="en-US" altLang="zh-TW" sz="17600" dirty="0">
                <a:solidFill>
                  <a:schemeClr val="tx2"/>
                </a:solidFill>
                <a:latin typeface="Times New Roman" panose="02020603050405020304" pitchFamily="18" charset="0"/>
                <a:cs typeface="Times New Roman" panose="02020603050405020304" pitchFamily="18" charset="0"/>
              </a:rPr>
              <a:t>        </a:t>
            </a:r>
            <a:r>
              <a:rPr lang="zh-TW" altLang="en-US" sz="17600" dirty="0">
                <a:solidFill>
                  <a:srgbClr val="000099"/>
                </a:solidFill>
                <a:latin typeface="Times New Roman" panose="02020603050405020304" pitchFamily="18" charset="0"/>
                <a:cs typeface="Times New Roman" panose="02020603050405020304" pitchFamily="18" charset="0"/>
              </a:rPr>
              <a:t>●</a:t>
            </a:r>
            <a:r>
              <a:rPr lang="zh-TW" altLang="en-US" sz="17600" dirty="0">
                <a:solidFill>
                  <a:srgbClr val="0000CC"/>
                </a:solidFill>
                <a:latin typeface="Times New Roman" panose="02020603050405020304" pitchFamily="18" charset="0"/>
                <a:cs typeface="Times New Roman" panose="02020603050405020304" pitchFamily="18" charset="0"/>
              </a:rPr>
              <a:t> </a:t>
            </a:r>
            <a:r>
              <a:rPr lang="en-US" altLang="zh-TW" sz="17600" dirty="0">
                <a:solidFill>
                  <a:schemeClr val="tx2"/>
                </a:solidFill>
                <a:latin typeface="Times New Roman" panose="02020603050405020304" pitchFamily="18" charset="0"/>
                <a:cs typeface="Times New Roman" panose="02020603050405020304" pitchFamily="18" charset="0"/>
              </a:rPr>
              <a:t>Western Art Dic tory          </a:t>
            </a:r>
            <a:r>
              <a:rPr lang="zh-TW" altLang="en-US" sz="17600" dirty="0">
                <a:solidFill>
                  <a:srgbClr val="C00000"/>
                </a:solidFill>
                <a:latin typeface="Times New Roman" panose="02020603050405020304" pitchFamily="18" charset="0"/>
                <a:ea typeface="PMingLiU" panose="02020500000000000000" pitchFamily="18" charset="-120"/>
                <a:cs typeface="Times New Roman" panose="02020603050405020304" pitchFamily="18" charset="0"/>
              </a:rPr>
              <a:t>＊</a:t>
            </a:r>
            <a:r>
              <a:rPr lang="en-US" altLang="zh-TW" sz="17600" dirty="0">
                <a:solidFill>
                  <a:srgbClr val="000099"/>
                </a:solidFill>
                <a:latin typeface="Times New Roman" panose="02020603050405020304" pitchFamily="18" charset="0"/>
                <a:cs typeface="Times New Roman" panose="02020603050405020304" pitchFamily="18" charset="0"/>
              </a:rPr>
              <a:t> </a:t>
            </a:r>
            <a:r>
              <a:rPr lang="en-US" altLang="zh-TW" sz="17600" dirty="0">
                <a:solidFill>
                  <a:schemeClr val="tx2"/>
                </a:solidFill>
                <a:latin typeface="Times New Roman" panose="02020603050405020304" pitchFamily="18" charset="0"/>
                <a:cs typeface="Times New Roman" panose="02020603050405020304" pitchFamily="18" charset="0"/>
              </a:rPr>
              <a:t>Image-to-Image Search</a:t>
            </a:r>
          </a:p>
          <a:p>
            <a:pPr>
              <a:lnSpc>
                <a:spcPct val="150000"/>
              </a:lnSpc>
              <a:buFont typeface="Wingdings" panose="05000000000000000000" pitchFamily="2" charset="2"/>
              <a:buChar char="u"/>
            </a:pPr>
            <a:endParaRPr lang="en-US" altLang="zh-TW" dirty="0"/>
          </a:p>
        </p:txBody>
      </p:sp>
      <p:pic>
        <p:nvPicPr>
          <p:cNvPr id="11" name="圖片 10">
            <a:extLst>
              <a:ext uri="{FF2B5EF4-FFF2-40B4-BE49-F238E27FC236}">
                <a16:creationId xmlns:a16="http://schemas.microsoft.com/office/drawing/2014/main" id="{436751AA-4C3A-BC44-DB62-A21F8D8C7C1B}"/>
              </a:ext>
            </a:extLst>
          </p:cNvPr>
          <p:cNvPicPr>
            <a:picLocks noChangeAspect="1"/>
          </p:cNvPicPr>
          <p:nvPr/>
        </p:nvPicPr>
        <p:blipFill rotWithShape="1">
          <a:blip r:embed="rId3"/>
          <a:srcRect l="12590" t="67336" r="68483" b="8730"/>
          <a:stretch/>
        </p:blipFill>
        <p:spPr>
          <a:xfrm>
            <a:off x="12270414" y="2522210"/>
            <a:ext cx="7816326" cy="4722036"/>
          </a:xfrm>
          <a:prstGeom prst="rect">
            <a:avLst/>
          </a:prstGeom>
        </p:spPr>
      </p:pic>
      <p:pic>
        <p:nvPicPr>
          <p:cNvPr id="13" name="圖片 12">
            <a:extLst>
              <a:ext uri="{FF2B5EF4-FFF2-40B4-BE49-F238E27FC236}">
                <a16:creationId xmlns:a16="http://schemas.microsoft.com/office/drawing/2014/main" id="{E8FF1F65-BA8C-C922-49E4-48F6DA84B12D}"/>
              </a:ext>
            </a:extLst>
          </p:cNvPr>
          <p:cNvPicPr>
            <a:picLocks noChangeAspect="1"/>
          </p:cNvPicPr>
          <p:nvPr/>
        </p:nvPicPr>
        <p:blipFill rotWithShape="1">
          <a:blip r:embed="rId4"/>
          <a:srcRect b="50989"/>
          <a:stretch/>
        </p:blipFill>
        <p:spPr>
          <a:xfrm>
            <a:off x="4091933" y="2557449"/>
            <a:ext cx="8015304" cy="4686797"/>
          </a:xfrm>
          <a:prstGeom prst="rect">
            <a:avLst/>
          </a:prstGeom>
        </p:spPr>
      </p:pic>
      <p:sp>
        <p:nvSpPr>
          <p:cNvPr id="23" name="矩形 22">
            <a:extLst>
              <a:ext uri="{FF2B5EF4-FFF2-40B4-BE49-F238E27FC236}">
                <a16:creationId xmlns:a16="http://schemas.microsoft.com/office/drawing/2014/main" id="{45BD62E4-2EE1-9662-044F-671B3A4C1840}"/>
              </a:ext>
            </a:extLst>
          </p:cNvPr>
          <p:cNvSpPr/>
          <p:nvPr/>
        </p:nvSpPr>
        <p:spPr>
          <a:xfrm>
            <a:off x="291472" y="213766"/>
            <a:ext cx="23847700" cy="1322222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7198" b="0" i="0" u="none" strike="noStrike" kern="1200" cap="none" spc="0" normalizeH="0" baseline="0" noProof="0">
              <a:ln>
                <a:noFill/>
              </a:ln>
              <a:solidFill>
                <a:srgbClr val="FFFFFF"/>
              </a:solidFill>
              <a:effectLst/>
              <a:uLnTx/>
              <a:uFillTx/>
              <a:latin typeface="Lato Light"/>
              <a:ea typeface="+mn-ea"/>
              <a:cs typeface="+mn-cs"/>
            </a:endParaRPr>
          </a:p>
        </p:txBody>
      </p:sp>
    </p:spTree>
    <p:extLst>
      <p:ext uri="{BB962C8B-B14F-4D97-AF65-F5344CB8AC3E}">
        <p14:creationId xmlns:p14="http://schemas.microsoft.com/office/powerpoint/2010/main" val="477545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8" name="Google Shape;308;p15"/>
          <p:cNvSpPr txBox="1"/>
          <p:nvPr/>
        </p:nvSpPr>
        <p:spPr>
          <a:xfrm>
            <a:off x="8207651" y="9274727"/>
            <a:ext cx="7070228" cy="2749341"/>
          </a:xfrm>
          <a:prstGeom prst="rect">
            <a:avLst/>
          </a:prstGeom>
          <a:noFill/>
          <a:ln>
            <a:noFill/>
          </a:ln>
        </p:spPr>
        <p:txBody>
          <a:bodyPr spcFirstLastPara="1" wrap="square" lIns="182802" tIns="91376" rIns="182802" bIns="91376" anchor="t" anchorCtr="0">
            <a:spAutoFit/>
          </a:bodyPr>
          <a:lstStyle/>
          <a:p>
            <a:pPr marL="0" marR="0" lvl="0" indent="0" defTabSz="1828343" rtl="0" eaLnBrk="1" fontAlgn="auto" latinLnBrk="0" hangingPunct="1">
              <a:lnSpc>
                <a:spcPts val="5999"/>
              </a:lnSpc>
              <a:spcBef>
                <a:spcPts val="2000"/>
              </a:spcBef>
              <a:spcAft>
                <a:spcPts val="0"/>
              </a:spcAft>
              <a:buClr>
                <a:srgbClr val="000000"/>
              </a:buClr>
              <a:buSzPts val="2000"/>
              <a:buFontTx/>
              <a:buNone/>
              <a:tabLst/>
              <a:defRPr/>
            </a:pPr>
            <a:r>
              <a:rPr lang="en-US" altLang="zh-TW" sz="4000" b="1" dirty="0">
                <a:solidFill>
                  <a:srgbClr val="002060"/>
                </a:solidFill>
                <a:latin typeface="Times New Roman" panose="02020603050405020304" pitchFamily="18" charset="0"/>
                <a:cs typeface="Times New Roman" panose="02020603050405020304" pitchFamily="18" charset="0"/>
              </a:rPr>
              <a:t>“Pioneering Taiwanese Artists” Collection </a:t>
            </a:r>
            <a:r>
              <a:rPr lang="en-US" altLang="zh-TW" sz="4000" dirty="0">
                <a:solidFill>
                  <a:schemeClr val="accent1"/>
                </a:solidFill>
                <a:latin typeface="Times New Roman" panose="02020603050405020304" pitchFamily="18" charset="0"/>
                <a:cs typeface="Times New Roman" panose="02020603050405020304" pitchFamily="18" charset="0"/>
              </a:rPr>
              <a:t>preserving exclusive historical records of masters</a:t>
            </a:r>
            <a:endParaRPr kumimoji="0" sz="4000" b="0" i="0" u="none" strike="noStrike" kern="0" cap="none" spc="0" normalizeH="0" baseline="0" noProof="0" dirty="0">
              <a:ln>
                <a:noFill/>
              </a:ln>
              <a:solidFill>
                <a:schemeClr val="accent1"/>
              </a:solidFill>
              <a:effectLst/>
              <a:uLnTx/>
              <a:uFillTx/>
              <a:latin typeface="Times New Roman" panose="02020603050405020304" pitchFamily="18" charset="0"/>
              <a:ea typeface="Microsoft JhengHei"/>
              <a:cs typeface="Times New Roman" panose="02020603050405020304" pitchFamily="18" charset="0"/>
              <a:sym typeface="Microsoft JhengHei"/>
            </a:endParaRPr>
          </a:p>
        </p:txBody>
      </p:sp>
      <p:sp>
        <p:nvSpPr>
          <p:cNvPr id="309" name="Google Shape;309;p15"/>
          <p:cNvSpPr txBox="1"/>
          <p:nvPr/>
        </p:nvSpPr>
        <p:spPr>
          <a:xfrm>
            <a:off x="15522236" y="9402966"/>
            <a:ext cx="7712077" cy="2492861"/>
          </a:xfrm>
          <a:prstGeom prst="rect">
            <a:avLst/>
          </a:prstGeom>
          <a:noFill/>
          <a:ln>
            <a:noFill/>
          </a:ln>
        </p:spPr>
        <p:txBody>
          <a:bodyPr spcFirstLastPara="1" wrap="square" lIns="182802" tIns="91376" rIns="182802" bIns="91376" anchor="t" anchorCtr="0">
            <a:spAutoFit/>
          </a:bodyPr>
          <a:lstStyle/>
          <a:p>
            <a:pPr marL="0" marR="0" lvl="0" indent="0" defTabSz="1828343" rtl="0" eaLnBrk="1" fontAlgn="auto" latinLnBrk="0" hangingPunct="1">
              <a:lnSpc>
                <a:spcPts val="5999"/>
              </a:lnSpc>
              <a:spcBef>
                <a:spcPct val="0"/>
              </a:spcBef>
              <a:spcAft>
                <a:spcPts val="0"/>
              </a:spcAft>
              <a:buClr>
                <a:srgbClr val="000000"/>
              </a:buClr>
              <a:buSzPts val="2000"/>
              <a:buFontTx/>
              <a:buNone/>
              <a:tabLst/>
              <a:defRPr/>
            </a:pPr>
            <a:r>
              <a:rPr lang="en-US" altLang="zh-TW" sz="4000" b="1" dirty="0">
                <a:solidFill>
                  <a:srgbClr val="002060"/>
                </a:solidFill>
                <a:latin typeface="Times New Roman" panose="02020603050405020304" pitchFamily="18" charset="0"/>
                <a:cs typeface="Times New Roman" panose="02020603050405020304" pitchFamily="18" charset="0"/>
              </a:rPr>
              <a:t>Art Meets Humanistic Concern</a:t>
            </a:r>
            <a:br>
              <a:rPr lang="en-US" altLang="zh-TW" sz="4000" dirty="0">
                <a:latin typeface="Times New Roman" panose="02020603050405020304" pitchFamily="18" charset="0"/>
                <a:cs typeface="Times New Roman" panose="02020603050405020304" pitchFamily="18" charset="0"/>
              </a:rPr>
            </a:br>
            <a:r>
              <a:rPr lang="en-US" altLang="zh-TW" sz="4000" dirty="0">
                <a:latin typeface="Times New Roman" panose="02020603050405020304" pitchFamily="18" charset="0"/>
                <a:cs typeface="Times New Roman" panose="02020603050405020304" pitchFamily="18" charset="0"/>
              </a:rPr>
              <a:t>Renowned literary and artistic figures contributed as authors</a:t>
            </a:r>
            <a:endParaRPr kumimoji="0" sz="4000" b="0" i="0" u="none" strike="noStrike" kern="0" cap="none" spc="0" normalizeH="0" baseline="0" noProof="0" dirty="0">
              <a:ln>
                <a:noFill/>
              </a:ln>
              <a:solidFill>
                <a:srgbClr val="000000"/>
              </a:solidFill>
              <a:effectLst/>
              <a:uLnTx/>
              <a:uFillTx/>
              <a:latin typeface="Times New Roman" panose="02020603050405020304" pitchFamily="18" charset="0"/>
              <a:ea typeface="Microsoft JhengHei"/>
              <a:cs typeface="Times New Roman" panose="02020603050405020304" pitchFamily="18" charset="0"/>
              <a:sym typeface="Microsoft JhengHei"/>
            </a:endParaRPr>
          </a:p>
        </p:txBody>
      </p:sp>
      <p:pic>
        <p:nvPicPr>
          <p:cNvPr id="306" name="Google Shape;306;p15" descr="一張含有 文字, 地圖 的圖片&#10;&#10;自動產生的描述"/>
          <p:cNvPicPr preferRelativeResize="0"/>
          <p:nvPr/>
        </p:nvPicPr>
        <p:blipFill rotWithShape="1">
          <a:blip r:embed="rId3">
            <a:alphaModFix/>
          </a:blip>
          <a:srcRect/>
          <a:stretch/>
        </p:blipFill>
        <p:spPr>
          <a:xfrm>
            <a:off x="2439533" y="1422409"/>
            <a:ext cx="4064125" cy="5629112"/>
          </a:xfrm>
          <a:prstGeom prst="rect">
            <a:avLst/>
          </a:prstGeom>
          <a:noFill/>
          <a:ln>
            <a:noFill/>
          </a:ln>
        </p:spPr>
      </p:pic>
      <p:sp>
        <p:nvSpPr>
          <p:cNvPr id="3" name="文字方塊 2">
            <a:extLst>
              <a:ext uri="{FF2B5EF4-FFF2-40B4-BE49-F238E27FC236}">
                <a16:creationId xmlns:a16="http://schemas.microsoft.com/office/drawing/2014/main" id="{766E1542-34EA-AC88-2203-52C5A2EDCA64}"/>
              </a:ext>
            </a:extLst>
          </p:cNvPr>
          <p:cNvSpPr txBox="1"/>
          <p:nvPr/>
        </p:nvSpPr>
        <p:spPr>
          <a:xfrm>
            <a:off x="2009061" y="9648240"/>
            <a:ext cx="5954233" cy="1559081"/>
          </a:xfrm>
          <a:prstGeom prst="rect">
            <a:avLst/>
          </a:prstGeom>
          <a:noFill/>
        </p:spPr>
        <p:txBody>
          <a:bodyPr wrap="square" rtlCol="0">
            <a:spAutoFit/>
          </a:bodyPr>
          <a:lstStyle/>
          <a:p>
            <a:pPr marL="0" marR="0" lvl="0" indent="0" defTabSz="1828343" rtl="0" eaLnBrk="1" fontAlgn="auto" latinLnBrk="0" hangingPunct="1">
              <a:lnSpc>
                <a:spcPts val="5999"/>
              </a:lnSpc>
              <a:spcBef>
                <a:spcPts val="2399"/>
              </a:spcBef>
              <a:spcAft>
                <a:spcPts val="0"/>
              </a:spcAft>
              <a:buClr>
                <a:srgbClr val="000000"/>
              </a:buClr>
              <a:buSzPts val="2000"/>
              <a:buFontTx/>
              <a:buNone/>
              <a:tabLst/>
              <a:defRPr/>
            </a:pPr>
            <a:r>
              <a:rPr lang="en-US" altLang="zh-TW" sz="4000" b="1" dirty="0">
                <a:solidFill>
                  <a:srgbClr val="002060"/>
                </a:solidFill>
                <a:latin typeface="Times New Roman" panose="02020603050405020304" pitchFamily="18" charset="0"/>
                <a:cs typeface="Times New Roman" panose="02020603050405020304" pitchFamily="18" charset="0"/>
              </a:rPr>
              <a:t>Emerging Talent Awards </a:t>
            </a:r>
            <a:r>
              <a:rPr lang="en-US" altLang="zh-TW" sz="4000" dirty="0">
                <a:solidFill>
                  <a:schemeClr val="accent1"/>
                </a:solidFill>
                <a:latin typeface="Times New Roman" panose="02020603050405020304" pitchFamily="18" charset="0"/>
                <a:cs typeface="Times New Roman" panose="02020603050405020304" pitchFamily="18" charset="0"/>
              </a:rPr>
              <a:t>spotlight rising artists</a:t>
            </a:r>
            <a:endParaRPr kumimoji="0" lang="zh-TW" altLang="en-US" sz="4000" i="0" u="none" strike="noStrike" kern="0" cap="none" spc="0" normalizeH="0" baseline="0" noProof="0" dirty="0">
              <a:ln>
                <a:noFill/>
              </a:ln>
              <a:solidFill>
                <a:schemeClr val="accent1"/>
              </a:solidFill>
              <a:effectLst/>
              <a:uLnTx/>
              <a:uFillTx/>
              <a:latin typeface="Times New Roman" panose="02020603050405020304" pitchFamily="18" charset="0"/>
              <a:ea typeface="Microsoft JhengHei"/>
              <a:cs typeface="Times New Roman" panose="02020603050405020304" pitchFamily="18" charset="0"/>
              <a:sym typeface="Microsoft JhengHei"/>
            </a:endParaRPr>
          </a:p>
        </p:txBody>
      </p:sp>
      <p:pic>
        <p:nvPicPr>
          <p:cNvPr id="6" name="圖片 5">
            <a:extLst>
              <a:ext uri="{FF2B5EF4-FFF2-40B4-BE49-F238E27FC236}">
                <a16:creationId xmlns:a16="http://schemas.microsoft.com/office/drawing/2014/main" id="{A9B3F418-5432-9265-2959-E7C74DDDA67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7200"/>
                    </a14:imgEffect>
                  </a14:imgLayer>
                </a14:imgProps>
              </a:ext>
            </a:extLst>
          </a:blip>
          <a:srcRect l="39186" t="40952" r="43393" b="16508"/>
          <a:stretch/>
        </p:blipFill>
        <p:spPr>
          <a:xfrm>
            <a:off x="12364954" y="1489201"/>
            <a:ext cx="4166927" cy="5557904"/>
          </a:xfrm>
          <a:prstGeom prst="rect">
            <a:avLst/>
          </a:prstGeom>
        </p:spPr>
      </p:pic>
      <p:pic>
        <p:nvPicPr>
          <p:cNvPr id="8" name="圖片 7">
            <a:extLst>
              <a:ext uri="{FF2B5EF4-FFF2-40B4-BE49-F238E27FC236}">
                <a16:creationId xmlns:a16="http://schemas.microsoft.com/office/drawing/2014/main" id="{768DAEB6-5E55-9A05-1765-107D44E7D007}"/>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57768" t="33968" r="24811" b="23492"/>
          <a:stretch/>
        </p:blipFill>
        <p:spPr>
          <a:xfrm>
            <a:off x="17294810" y="1489201"/>
            <a:ext cx="4166927" cy="5495527"/>
          </a:xfrm>
          <a:prstGeom prst="rect">
            <a:avLst/>
          </a:prstGeom>
        </p:spPr>
      </p:pic>
      <p:pic>
        <p:nvPicPr>
          <p:cNvPr id="10" name="圖片 9">
            <a:extLst>
              <a:ext uri="{FF2B5EF4-FFF2-40B4-BE49-F238E27FC236}">
                <a16:creationId xmlns:a16="http://schemas.microsoft.com/office/drawing/2014/main" id="{6D46B4F8-AFF3-AB3F-2F24-F7FE856C9497}"/>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Lst>
          </a:blip>
          <a:srcRect l="20447" t="36190" r="62460" b="20794"/>
          <a:stretch/>
        </p:blipFill>
        <p:spPr>
          <a:xfrm>
            <a:off x="7350842" y="1393660"/>
            <a:ext cx="4166927" cy="5653445"/>
          </a:xfrm>
          <a:prstGeom prst="rect">
            <a:avLst/>
          </a:prstGeom>
        </p:spPr>
      </p:pic>
      <p:sp>
        <p:nvSpPr>
          <p:cNvPr id="4" name="文字方塊 3">
            <a:extLst>
              <a:ext uri="{FF2B5EF4-FFF2-40B4-BE49-F238E27FC236}">
                <a16:creationId xmlns:a16="http://schemas.microsoft.com/office/drawing/2014/main" id="{BFDEBCD7-F060-B5EE-8D69-C1822D1C1284}"/>
              </a:ext>
            </a:extLst>
          </p:cNvPr>
          <p:cNvSpPr txBox="1"/>
          <p:nvPr/>
        </p:nvSpPr>
        <p:spPr>
          <a:xfrm>
            <a:off x="1482346" y="8032392"/>
            <a:ext cx="20818549" cy="954107"/>
          </a:xfrm>
          <a:prstGeom prst="rect">
            <a:avLst/>
          </a:prstGeom>
          <a:noFill/>
        </p:spPr>
        <p:txBody>
          <a:bodyPr wrap="square">
            <a:spAutoFit/>
          </a:bodyPr>
          <a:lstStyle/>
          <a:p>
            <a:pPr lvl="0" algn="ctr" defTabSz="1827213" eaLnBrk="0" fontAlgn="base" hangingPunct="0">
              <a:spcBef>
                <a:spcPct val="0"/>
              </a:spcBef>
              <a:spcAft>
                <a:spcPct val="0"/>
              </a:spcAft>
              <a:buClrTx/>
              <a:defRPr/>
            </a:pPr>
            <a:r>
              <a:rPr lang="zh-TW" altLang="zh-TW" sz="5600" dirty="0">
                <a:solidFill>
                  <a:srgbClr val="800080"/>
                </a:solidFill>
              </a:rPr>
              <a:t>AI Search × Image Search &amp; Colorization × Multilingual Access</a:t>
            </a:r>
            <a:endParaRPr kumimoji="0" lang="en-US" altLang="zh-TW" sz="5600" b="0" i="0" u="none" strike="noStrike" kern="0" cap="none" spc="0" normalizeH="0" baseline="0" noProof="0" dirty="0">
              <a:ln>
                <a:noFill/>
              </a:ln>
              <a:solidFill>
                <a:srgbClr val="800080"/>
              </a:solidFill>
              <a:effectLst/>
              <a:uLnTx/>
              <a:uFillTx/>
              <a:latin typeface="Arial"/>
              <a:cs typeface="Arial"/>
              <a:sym typeface="Arial"/>
            </a:endParaRPr>
          </a:p>
        </p:txBody>
      </p:sp>
    </p:spTree>
    <p:extLst>
      <p:ext uri="{BB962C8B-B14F-4D97-AF65-F5344CB8AC3E}">
        <p14:creationId xmlns:p14="http://schemas.microsoft.com/office/powerpoint/2010/main" val="1813675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DA25FDD-085E-5B32-ABD5-8BDD29F3209B}"/>
              </a:ext>
            </a:extLst>
          </p:cNvPr>
          <p:cNvSpPr>
            <a:spLocks noGrp="1"/>
          </p:cNvSpPr>
          <p:nvPr>
            <p:ph type="title"/>
          </p:nvPr>
        </p:nvSpPr>
        <p:spPr/>
        <p:txBody>
          <a:bodyPr/>
          <a:lstStyle/>
          <a:p>
            <a:endParaRPr lang="zh-TW" altLang="en-US" dirty="0"/>
          </a:p>
        </p:txBody>
      </p:sp>
      <p:sp>
        <p:nvSpPr>
          <p:cNvPr id="3" name="文字版面配置區 2">
            <a:extLst>
              <a:ext uri="{FF2B5EF4-FFF2-40B4-BE49-F238E27FC236}">
                <a16:creationId xmlns:a16="http://schemas.microsoft.com/office/drawing/2014/main" id="{D40AAA76-08EB-7007-B47F-3C4B21B2C6A7}"/>
              </a:ext>
            </a:extLst>
          </p:cNvPr>
          <p:cNvSpPr>
            <a:spLocks noGrp="1"/>
          </p:cNvSpPr>
          <p:nvPr>
            <p:ph type="body" idx="1"/>
          </p:nvPr>
        </p:nvSpPr>
        <p:spPr/>
        <p:txBody>
          <a:bodyPr/>
          <a:lstStyle/>
          <a:p>
            <a:endParaRPr lang="zh-TW" altLang="en-US"/>
          </a:p>
        </p:txBody>
      </p:sp>
      <p:sp>
        <p:nvSpPr>
          <p:cNvPr id="4" name="文字版面配置區 3">
            <a:extLst>
              <a:ext uri="{FF2B5EF4-FFF2-40B4-BE49-F238E27FC236}">
                <a16:creationId xmlns:a16="http://schemas.microsoft.com/office/drawing/2014/main" id="{CD8922FE-1FDE-0B91-FAD5-E898F239BAA4}"/>
              </a:ext>
            </a:extLst>
          </p:cNvPr>
          <p:cNvSpPr>
            <a:spLocks noGrp="1"/>
          </p:cNvSpPr>
          <p:nvPr>
            <p:ph type="body" idx="2"/>
          </p:nvPr>
        </p:nvSpPr>
        <p:spPr/>
        <p:txBody>
          <a:bodyPr/>
          <a:lstStyle/>
          <a:p>
            <a:endParaRPr lang="zh-TW" altLang="en-US"/>
          </a:p>
        </p:txBody>
      </p:sp>
      <p:pic>
        <p:nvPicPr>
          <p:cNvPr id="6" name="圖片 5">
            <a:extLst>
              <a:ext uri="{FF2B5EF4-FFF2-40B4-BE49-F238E27FC236}">
                <a16:creationId xmlns:a16="http://schemas.microsoft.com/office/drawing/2014/main" id="{6318AF21-5772-382F-EC70-5B642486F4E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7200"/>
                    </a14:imgEffect>
                    <a14:imgEffect>
                      <a14:brightnessContrast bright="20000" contrast="-40000"/>
                    </a14:imgEffect>
                  </a14:imgLayer>
                </a14:imgProps>
              </a:ext>
            </a:extLst>
          </a:blip>
          <a:srcRect t="14667" r="2241" b="5594"/>
          <a:stretch/>
        </p:blipFill>
        <p:spPr>
          <a:xfrm>
            <a:off x="546397" y="388485"/>
            <a:ext cx="23347904" cy="12747811"/>
          </a:xfrm>
          <a:prstGeom prst="rect">
            <a:avLst/>
          </a:prstGeom>
        </p:spPr>
      </p:pic>
      <p:pic>
        <p:nvPicPr>
          <p:cNvPr id="7" name="圖片 6">
            <a:extLst>
              <a:ext uri="{FF2B5EF4-FFF2-40B4-BE49-F238E27FC236}">
                <a16:creationId xmlns:a16="http://schemas.microsoft.com/office/drawing/2014/main" id="{625E09B4-AE2D-2BEE-F4F3-6C354A54D9CD}"/>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Lst>
          </a:blip>
          <a:stretch>
            <a:fillRect/>
          </a:stretch>
        </p:blipFill>
        <p:spPr>
          <a:xfrm>
            <a:off x="18794958" y="7025361"/>
            <a:ext cx="5192859" cy="4535497"/>
          </a:xfrm>
          <a:prstGeom prst="rect">
            <a:avLst/>
          </a:prstGeom>
        </p:spPr>
      </p:pic>
      <p:sp>
        <p:nvSpPr>
          <p:cNvPr id="8" name="矩形 7">
            <a:extLst>
              <a:ext uri="{FF2B5EF4-FFF2-40B4-BE49-F238E27FC236}">
                <a16:creationId xmlns:a16="http://schemas.microsoft.com/office/drawing/2014/main" id="{92362E13-134C-180D-DA9A-48883F34DD85}"/>
              </a:ext>
            </a:extLst>
          </p:cNvPr>
          <p:cNvSpPr/>
          <p:nvPr/>
        </p:nvSpPr>
        <p:spPr>
          <a:xfrm>
            <a:off x="18731914" y="7031521"/>
            <a:ext cx="5255905" cy="4665377"/>
          </a:xfrm>
          <a:prstGeom prst="rect">
            <a:avLst/>
          </a:prstGeom>
          <a:noFill/>
          <a:ln w="666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zh-TW" altLang="en-US" sz="3599" b="0" i="0" u="none" strike="noStrike" kern="1200" cap="none" spc="0" normalizeH="0" baseline="0" noProof="0">
              <a:ln>
                <a:noFill/>
              </a:ln>
              <a:solidFill>
                <a:srgbClr val="FFFFFF"/>
              </a:solidFill>
              <a:effectLst/>
              <a:uLnTx/>
              <a:uFillTx/>
              <a:latin typeface="Arial"/>
              <a:ea typeface="新細明體" panose="02020500000000000000" pitchFamily="18" charset="-120"/>
              <a:cs typeface="+mn-cs"/>
            </a:endParaRPr>
          </a:p>
        </p:txBody>
      </p:sp>
      <p:sp>
        <p:nvSpPr>
          <p:cNvPr id="9" name="箭號: 向下 8">
            <a:extLst>
              <a:ext uri="{FF2B5EF4-FFF2-40B4-BE49-F238E27FC236}">
                <a16:creationId xmlns:a16="http://schemas.microsoft.com/office/drawing/2014/main" id="{2466347D-F917-C3B6-A046-CAEAAFFC5B2E}"/>
              </a:ext>
            </a:extLst>
          </p:cNvPr>
          <p:cNvSpPr/>
          <p:nvPr/>
        </p:nvSpPr>
        <p:spPr>
          <a:xfrm>
            <a:off x="21225367" y="5505730"/>
            <a:ext cx="840609" cy="1471705"/>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zh-TW" altLang="en-US" sz="3599" b="0" i="0" u="none" strike="noStrike" kern="1200" cap="none" spc="0" normalizeH="0" baseline="0" noProof="0">
              <a:ln>
                <a:noFill/>
              </a:ln>
              <a:solidFill>
                <a:srgbClr val="FFFFFF"/>
              </a:solidFill>
              <a:effectLst/>
              <a:uLnTx/>
              <a:uFillTx/>
              <a:latin typeface="Arial"/>
              <a:ea typeface="新細明體" panose="02020500000000000000" pitchFamily="18" charset="-120"/>
              <a:cs typeface="+mn-cs"/>
            </a:endParaRPr>
          </a:p>
        </p:txBody>
      </p:sp>
      <p:sp>
        <p:nvSpPr>
          <p:cNvPr id="10" name="矩形: 圓角 9">
            <a:extLst>
              <a:ext uri="{FF2B5EF4-FFF2-40B4-BE49-F238E27FC236}">
                <a16:creationId xmlns:a16="http://schemas.microsoft.com/office/drawing/2014/main" id="{DB1431CE-7C8B-D00B-D61B-C3630B6E0B2D}"/>
              </a:ext>
            </a:extLst>
          </p:cNvPr>
          <p:cNvSpPr/>
          <p:nvPr/>
        </p:nvSpPr>
        <p:spPr>
          <a:xfrm>
            <a:off x="19627702" y="10271052"/>
            <a:ext cx="4203551" cy="1127050"/>
          </a:xfrm>
          <a:prstGeom prst="roundRect">
            <a:avLst>
              <a:gd name="adj" fmla="val 27080"/>
            </a:avLst>
          </a:prstGeom>
          <a:solidFill>
            <a:srgbClr val="FEF8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r>
              <a:rPr kumimoji="0" lang="en-US" altLang="zh-TW" sz="4000" b="1" i="0" u="none" strike="noStrike" kern="1200" cap="none" spc="0" normalizeH="0" baseline="0" noProof="0" dirty="0">
                <a:ln>
                  <a:noFill/>
                </a:ln>
                <a:solidFill>
                  <a:srgbClr val="C00000"/>
                </a:solidFill>
                <a:effectLst/>
                <a:uLnTx/>
                <a:uFillTx/>
                <a:latin typeface="Lato" panose="020F0502020204030203" pitchFamily="34" charset="0"/>
                <a:ea typeface="Lato" panose="020F0502020204030203" pitchFamily="34" charset="0"/>
                <a:cs typeface="Lato" panose="020F0502020204030203" pitchFamily="34" charset="0"/>
              </a:rPr>
              <a:t>7 reading modes</a:t>
            </a:r>
            <a:endParaRPr kumimoji="0" lang="zh-TW" altLang="en-US" sz="4000" b="1" i="0" u="none" strike="noStrike" kern="1200" cap="none" spc="0" normalizeH="0" baseline="0" noProof="0" dirty="0">
              <a:ln>
                <a:noFill/>
              </a:ln>
              <a:solidFill>
                <a:srgbClr val="C00000"/>
              </a:solidFill>
              <a:effectLst/>
              <a:uLnTx/>
              <a:uFillTx/>
              <a:latin typeface="Lato" panose="020F0502020204030203" pitchFamily="34" charset="0"/>
              <a:ea typeface="微軟正黑體" panose="020B0604030504040204" pitchFamily="34" charset="-120"/>
              <a:cs typeface="Lato" panose="020F0502020204030203" pitchFamily="34" charset="0"/>
            </a:endParaRPr>
          </a:p>
        </p:txBody>
      </p:sp>
    </p:spTree>
    <p:extLst>
      <p:ext uri="{BB962C8B-B14F-4D97-AF65-F5344CB8AC3E}">
        <p14:creationId xmlns:p14="http://schemas.microsoft.com/office/powerpoint/2010/main" val="3701822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C6CD9A1-609A-9F1D-BCFE-EAB5233EAA25}"/>
              </a:ext>
            </a:extLst>
          </p:cNvPr>
          <p:cNvSpPr>
            <a:spLocks noGrp="1"/>
          </p:cNvSpPr>
          <p:nvPr>
            <p:ph type="title"/>
          </p:nvPr>
        </p:nvSpPr>
        <p:spPr>
          <a:xfrm>
            <a:off x="1675963" y="2073939"/>
            <a:ext cx="21025723" cy="2005936"/>
          </a:xfrm>
        </p:spPr>
        <p:txBody>
          <a:bodyPr/>
          <a:lstStyle/>
          <a:p>
            <a:r>
              <a:rPr lang="zh-TW" altLang="en-US" sz="4800" b="1" dirty="0">
                <a:solidFill>
                  <a:srgbClr val="003399"/>
                </a:solidFill>
              </a:rPr>
              <a:t>    </a:t>
            </a:r>
            <a:r>
              <a:rPr lang="en-US" altLang="zh-TW" sz="4800" b="1" dirty="0">
                <a:solidFill>
                  <a:srgbClr val="003399"/>
                </a:solidFill>
              </a:rPr>
              <a:t>Original B&amp;W Image                 30s After Colorization                 60s After Colorization</a:t>
            </a:r>
            <a:endParaRPr lang="zh-TW" altLang="en-US" sz="4800" b="1" dirty="0">
              <a:solidFill>
                <a:srgbClr val="003399"/>
              </a:solidFill>
            </a:endParaRPr>
          </a:p>
        </p:txBody>
      </p:sp>
      <p:pic>
        <p:nvPicPr>
          <p:cNvPr id="9" name="內容版面配置區 8" descr="一張含有 服裝, 戶外, 男人, 人員 的圖片&#10;&#10;自動產生的描述">
            <a:extLst>
              <a:ext uri="{FF2B5EF4-FFF2-40B4-BE49-F238E27FC236}">
                <a16:creationId xmlns:a16="http://schemas.microsoft.com/office/drawing/2014/main" id="{4B09DF0F-8B2F-8B71-F722-8161E5B4694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66413"/>
          <a:stretch/>
        </p:blipFill>
        <p:spPr>
          <a:xfrm>
            <a:off x="2210058" y="3665574"/>
            <a:ext cx="5213367" cy="8771270"/>
          </a:xfrm>
        </p:spPr>
      </p:pic>
      <p:pic>
        <p:nvPicPr>
          <p:cNvPr id="11" name="內容版面配置區 8" descr="一張含有 服裝, 戶外, 男人, 人員 的圖片&#10;&#10;自動產生的描述">
            <a:extLst>
              <a:ext uri="{FF2B5EF4-FFF2-40B4-BE49-F238E27FC236}">
                <a16:creationId xmlns:a16="http://schemas.microsoft.com/office/drawing/2014/main" id="{CC4FB584-00D1-8ABB-AE5F-096184BBDBFC}"/>
              </a:ext>
            </a:extLst>
          </p:cNvPr>
          <p:cNvPicPr>
            <a:picLocks noChangeAspect="1"/>
          </p:cNvPicPr>
          <p:nvPr/>
        </p:nvPicPr>
        <p:blipFill rotWithShape="1">
          <a:blip r:embed="rId3">
            <a:extLst>
              <a:ext uri="{28A0092B-C50C-407E-A947-70E740481C1C}">
                <a14:useLocalDpi xmlns:a14="http://schemas.microsoft.com/office/drawing/2010/main" val="0"/>
              </a:ext>
            </a:extLst>
          </a:blip>
          <a:srcRect l="33725" r="32749"/>
          <a:stretch/>
        </p:blipFill>
        <p:spPr>
          <a:xfrm>
            <a:off x="9535557" y="3649864"/>
            <a:ext cx="5213367" cy="8786980"/>
          </a:xfrm>
          <a:prstGeom prst="rect">
            <a:avLst/>
          </a:prstGeom>
        </p:spPr>
      </p:pic>
      <p:pic>
        <p:nvPicPr>
          <p:cNvPr id="12" name="圖片 11">
            <a:extLst>
              <a:ext uri="{FF2B5EF4-FFF2-40B4-BE49-F238E27FC236}">
                <a16:creationId xmlns:a16="http://schemas.microsoft.com/office/drawing/2014/main" id="{C38FC535-75A3-6E3D-A4C2-F7453CEBA223}"/>
              </a:ext>
            </a:extLst>
          </p:cNvPr>
          <p:cNvPicPr>
            <a:picLocks noChangeAspect="1"/>
          </p:cNvPicPr>
          <p:nvPr/>
        </p:nvPicPr>
        <p:blipFill>
          <a:blip r:embed="rId4"/>
          <a:stretch>
            <a:fillRect/>
          </a:stretch>
        </p:blipFill>
        <p:spPr>
          <a:xfrm>
            <a:off x="17020854" y="3660400"/>
            <a:ext cx="5146738" cy="8765907"/>
          </a:xfrm>
          <a:prstGeom prst="rect">
            <a:avLst/>
          </a:prstGeom>
        </p:spPr>
      </p:pic>
      <p:sp>
        <p:nvSpPr>
          <p:cNvPr id="13" name="箭號: 向右 12">
            <a:extLst>
              <a:ext uri="{FF2B5EF4-FFF2-40B4-BE49-F238E27FC236}">
                <a16:creationId xmlns:a16="http://schemas.microsoft.com/office/drawing/2014/main" id="{468FBFE3-AE26-745C-1551-E077E6370AFD}"/>
              </a:ext>
            </a:extLst>
          </p:cNvPr>
          <p:cNvSpPr/>
          <p:nvPr/>
        </p:nvSpPr>
        <p:spPr>
          <a:xfrm>
            <a:off x="7682137" y="6858000"/>
            <a:ext cx="1640625" cy="1193209"/>
          </a:xfrm>
          <a:prstGeom prst="rightArrow">
            <a:avLst>
              <a:gd name="adj1" fmla="val 73189"/>
              <a:gd name="adj2" fmla="val 5869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zh-TW" altLang="en-US" sz="3599"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4" name="圖片 13">
            <a:extLst>
              <a:ext uri="{FF2B5EF4-FFF2-40B4-BE49-F238E27FC236}">
                <a16:creationId xmlns:a16="http://schemas.microsoft.com/office/drawing/2014/main" id="{B71F5AF3-DDC5-CC12-454E-22616905B724}"/>
              </a:ext>
            </a:extLst>
          </p:cNvPr>
          <p:cNvPicPr>
            <a:picLocks noChangeAspect="1"/>
          </p:cNvPicPr>
          <p:nvPr/>
        </p:nvPicPr>
        <p:blipFill>
          <a:blip r:embed="rId5"/>
          <a:stretch>
            <a:fillRect/>
          </a:stretch>
        </p:blipFill>
        <p:spPr>
          <a:xfrm>
            <a:off x="15181478" y="6858000"/>
            <a:ext cx="1682204" cy="1255557"/>
          </a:xfrm>
          <a:prstGeom prst="rect">
            <a:avLst/>
          </a:prstGeom>
        </p:spPr>
      </p:pic>
      <p:sp>
        <p:nvSpPr>
          <p:cNvPr id="3" name="矩形 2">
            <a:extLst>
              <a:ext uri="{FF2B5EF4-FFF2-40B4-BE49-F238E27FC236}">
                <a16:creationId xmlns:a16="http://schemas.microsoft.com/office/drawing/2014/main" id="{F1AB9807-9E1C-035E-8E0F-D5DD44FAA08D}"/>
              </a:ext>
            </a:extLst>
          </p:cNvPr>
          <p:cNvSpPr/>
          <p:nvPr/>
        </p:nvSpPr>
        <p:spPr>
          <a:xfrm>
            <a:off x="9143858" y="714072"/>
            <a:ext cx="5996764" cy="1130167"/>
          </a:xfrm>
          <a:prstGeom prst="rect">
            <a:avLst/>
          </a:prstGeom>
          <a:no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6600" b="1" i="0" u="none" strike="noStrike" kern="1200" cap="none" spc="0" normalizeH="0" baseline="0" noProof="0" dirty="0">
                <a:ln>
                  <a:noFill/>
                </a:ln>
                <a:solidFill>
                  <a:srgbClr val="990000"/>
                </a:solidFill>
                <a:effectLst/>
                <a:uLnTx/>
                <a:uFillTx/>
                <a:latin typeface="Calibri Light" panose="020F0302020204030204"/>
                <a:ea typeface="新細明體" panose="02020500000000000000" pitchFamily="18" charset="-120"/>
                <a:cs typeface="+mn-cs"/>
              </a:rPr>
              <a:t>AI</a:t>
            </a:r>
            <a:r>
              <a:rPr kumimoji="0" lang="zh-TW" altLang="en-US" sz="6600" b="1" i="0" u="none" strike="noStrike" kern="1200" cap="none" spc="0" normalizeH="0" baseline="0" noProof="0" dirty="0">
                <a:ln>
                  <a:noFill/>
                </a:ln>
                <a:solidFill>
                  <a:srgbClr val="990000"/>
                </a:solidFill>
                <a:effectLst/>
                <a:uLnTx/>
                <a:uFillTx/>
                <a:latin typeface="Calibri Light" panose="020F0302020204030204"/>
                <a:ea typeface="新細明體" panose="02020500000000000000" pitchFamily="18" charset="-120"/>
                <a:cs typeface="+mn-cs"/>
              </a:rPr>
              <a:t> </a:t>
            </a:r>
            <a:r>
              <a:rPr kumimoji="0" lang="en-US" altLang="zh-TW" sz="6600" b="1" i="0" u="none" strike="noStrike" kern="1200" cap="none" spc="0" normalizeH="0" baseline="0" noProof="0" dirty="0">
                <a:ln>
                  <a:noFill/>
                </a:ln>
                <a:solidFill>
                  <a:srgbClr val="990000"/>
                </a:solidFill>
                <a:effectLst/>
                <a:uLnTx/>
                <a:uFillTx/>
                <a:latin typeface="Calibri Light" panose="020F0302020204030204"/>
                <a:ea typeface="新細明體" panose="02020500000000000000" pitchFamily="18" charset="-120"/>
                <a:cs typeface="+mn-cs"/>
              </a:rPr>
              <a:t>Colorization</a:t>
            </a:r>
            <a:endParaRPr kumimoji="0" lang="zh-TW" altLang="en-US" sz="6600" b="1" i="0" u="none" strike="noStrike" kern="1200" cap="none" spc="0" normalizeH="0" baseline="0" noProof="0" dirty="0">
              <a:ln>
                <a:noFill/>
              </a:ln>
              <a:solidFill>
                <a:srgbClr val="990000"/>
              </a:solidFill>
              <a:effectLst/>
              <a:uLnTx/>
              <a:uFillTx/>
              <a:latin typeface="Calibri Light" panose="020F0302020204030204"/>
              <a:ea typeface="新細明體" panose="02020500000000000000" pitchFamily="18" charset="-120"/>
              <a:cs typeface="+mn-cs"/>
            </a:endParaRPr>
          </a:p>
        </p:txBody>
      </p:sp>
    </p:spTree>
    <p:extLst>
      <p:ext uri="{BB962C8B-B14F-4D97-AF65-F5344CB8AC3E}">
        <p14:creationId xmlns:p14="http://schemas.microsoft.com/office/powerpoint/2010/main" val="3049011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F8D32D0-5772-7F96-2A78-92AFE171F07C}"/>
              </a:ext>
            </a:extLst>
          </p:cNvPr>
          <p:cNvSpPr>
            <a:spLocks/>
          </p:cNvSpPr>
          <p:nvPr/>
        </p:nvSpPr>
        <p:spPr>
          <a:xfrm>
            <a:off x="1701209" y="3062177"/>
            <a:ext cx="12759070" cy="9739423"/>
          </a:xfrm>
          <a:prstGeom prst="rect">
            <a:avLst/>
          </a:prstGeom>
        </p:spPr>
        <p:txBody>
          <a:bodyPr vert="horz" lIns="182832" tIns="91416" rIns="182832" bIns="91416" rtlCol="0">
            <a:normAutofit fontScale="25000" lnSpcReduction="20000"/>
          </a:bodyPr>
          <a:lstStyle/>
          <a:p>
            <a:pPr lvl="0" algn="ctr" defTabSz="1572375" eaLnBrk="0" fontAlgn="base" hangingPunct="0">
              <a:spcBef>
                <a:spcPts val="1200"/>
              </a:spcBef>
              <a:spcAft>
                <a:spcPts val="1200"/>
              </a:spcAft>
              <a:buClrTx/>
            </a:pPr>
            <a:r>
              <a:rPr lang="en-US" altLang="zh-TW" sz="26400" dirty="0">
                <a:solidFill>
                  <a:srgbClr val="800000"/>
                </a:solidFill>
              </a:rPr>
              <a:t>Witness </a:t>
            </a:r>
            <a:r>
              <a:rPr lang="zh-TW" altLang="zh-TW" sz="26400" dirty="0">
                <a:solidFill>
                  <a:srgbClr val="990033"/>
                </a:solidFill>
              </a:rPr>
              <a:t>Voices of Dissent</a:t>
            </a:r>
            <a:endParaRPr lang="en-US" altLang="zh-TW" sz="26400" dirty="0">
              <a:solidFill>
                <a:srgbClr val="990033"/>
              </a:solidFill>
            </a:endParaRPr>
          </a:p>
          <a:p>
            <a:pPr lvl="0" algn="ctr" defTabSz="1572375" eaLnBrk="0" fontAlgn="base" hangingPunct="0">
              <a:lnSpc>
                <a:spcPct val="120000"/>
              </a:lnSpc>
              <a:spcBef>
                <a:spcPts val="1200"/>
              </a:spcBef>
              <a:spcAft>
                <a:spcPts val="1200"/>
              </a:spcAft>
              <a:buClrTx/>
            </a:pPr>
            <a:r>
              <a:rPr lang="en-US" altLang="zh-TW" sz="16000" dirty="0">
                <a:solidFill>
                  <a:srgbClr val="800000"/>
                </a:solidFill>
                <a:latin typeface="Lato" panose="020F0502020204030203" pitchFamily="34" charset="0"/>
                <a:ea typeface="Lato" panose="020F0502020204030203" pitchFamily="34" charset="0"/>
                <a:cs typeface="Lato" panose="020F0502020204030203" pitchFamily="34" charset="0"/>
              </a:rPr>
              <a:t> under Authoritarian Rule  in Taiwan and Hong Kong</a:t>
            </a:r>
          </a:p>
          <a:p>
            <a:pPr lvl="0" algn="ctr" defTabSz="1572375" eaLnBrk="0" fontAlgn="base" hangingPunct="0">
              <a:lnSpc>
                <a:spcPct val="120000"/>
              </a:lnSpc>
              <a:spcBef>
                <a:spcPts val="1200"/>
              </a:spcBef>
              <a:spcAft>
                <a:spcPts val="1200"/>
              </a:spcAft>
              <a:buClrTx/>
            </a:pPr>
            <a:endParaRPr kumimoji="0" lang="en-US" altLang="zh-TW" sz="4300" b="0" i="0" u="none" strike="noStrike" kern="1200" cap="none" spc="0" normalizeH="0" baseline="0" noProof="0" dirty="0">
              <a:ln>
                <a:noFill/>
              </a:ln>
              <a:solidFill>
                <a:schemeClr val="accent5">
                  <a:lumMod val="50000"/>
                </a:schemeClr>
              </a:solidFill>
              <a:effectLst/>
              <a:uLnTx/>
              <a:uFillTx/>
              <a:latin typeface="微軟正黑體" panose="020B0604030504040204" pitchFamily="34" charset="-120"/>
              <a:ea typeface="微軟正黑體" panose="020B0604030504040204" pitchFamily="34" charset="-120"/>
              <a:cs typeface="+mn-cs"/>
            </a:endParaRPr>
          </a:p>
          <a:p>
            <a:pPr lvl="0" defTabSz="1827213" eaLnBrk="0" fontAlgn="base" hangingPunct="0">
              <a:lnSpc>
                <a:spcPct val="150000"/>
              </a:lnSpc>
              <a:spcBef>
                <a:spcPts val="1500"/>
              </a:spcBef>
              <a:spcAft>
                <a:spcPct val="0"/>
              </a:spcAft>
              <a:buClrTx/>
            </a:pPr>
            <a:r>
              <a:rPr kumimoji="0" lang="en-US" altLang="zh-TW" sz="16000" b="1" i="0" u="none" strike="noStrike" kern="1200" cap="none" spc="0" normalizeH="0" baseline="0" noProof="0" dirty="0">
                <a:ln>
                  <a:noFill/>
                </a:ln>
                <a:solidFill>
                  <a:srgbClr val="000099"/>
                </a:solidFill>
                <a:effectLst/>
                <a:uLnTx/>
                <a:uFillTx/>
                <a:latin typeface="Lato" panose="020F0502020204030203" pitchFamily="34" charset="0"/>
                <a:ea typeface="Lato" panose="020F0502020204030203" pitchFamily="34" charset="0"/>
                <a:cs typeface="Lato" panose="020F0502020204030203" pitchFamily="34" charset="0"/>
              </a:rPr>
              <a:t>•</a:t>
            </a:r>
            <a:r>
              <a:rPr lang="en-US" altLang="zh-TW" sz="16000" dirty="0"/>
              <a:t>Tracing the transition from Chiang-era   </a:t>
            </a:r>
          </a:p>
          <a:p>
            <a:pPr lvl="0" defTabSz="1827213" eaLnBrk="0" fontAlgn="base" hangingPunct="0">
              <a:lnSpc>
                <a:spcPct val="150000"/>
              </a:lnSpc>
              <a:spcAft>
                <a:spcPct val="0"/>
              </a:spcAft>
              <a:buClrTx/>
            </a:pPr>
            <a:r>
              <a:rPr lang="en-US" altLang="zh-TW" sz="16000" dirty="0"/>
              <a:t>  authoritarianism to  democracy, across generations</a:t>
            </a:r>
          </a:p>
          <a:p>
            <a:pPr lvl="0" defTabSz="1827213" eaLnBrk="0" fontAlgn="base" hangingPunct="0">
              <a:lnSpc>
                <a:spcPct val="150000"/>
              </a:lnSpc>
              <a:spcBef>
                <a:spcPts val="1500"/>
              </a:spcBef>
              <a:spcAft>
                <a:spcPct val="0"/>
              </a:spcAft>
              <a:buClrTx/>
            </a:pPr>
            <a:r>
              <a:rPr kumimoji="0" lang="en-US" altLang="zh-TW" sz="16000" b="1" i="0" u="none" strike="noStrike" kern="1200" cap="none" spc="0" normalizeH="0" baseline="0" noProof="0" dirty="0">
                <a:ln>
                  <a:noFill/>
                </a:ln>
                <a:solidFill>
                  <a:srgbClr val="000099"/>
                </a:solidFill>
                <a:effectLst/>
                <a:uLnTx/>
                <a:uFillTx/>
                <a:latin typeface="Lato" panose="020F0502020204030203" pitchFamily="34" charset="0"/>
                <a:ea typeface="Lato" panose="020F0502020204030203" pitchFamily="34" charset="0"/>
                <a:cs typeface="Lato" panose="020F0502020204030203" pitchFamily="34" charset="0"/>
              </a:rPr>
              <a:t>•</a:t>
            </a:r>
            <a:r>
              <a:rPr lang="en-US" altLang="zh-TW" sz="16000" dirty="0"/>
              <a:t>Landmark public forums shaping opinion in different </a:t>
            </a:r>
          </a:p>
          <a:p>
            <a:pPr lvl="0" defTabSz="1827213" eaLnBrk="0" fontAlgn="base" hangingPunct="0">
              <a:lnSpc>
                <a:spcPct val="150000"/>
              </a:lnSpc>
              <a:spcAft>
                <a:spcPct val="0"/>
              </a:spcAft>
              <a:buClrTx/>
            </a:pPr>
            <a:r>
              <a:rPr lang="en-US" altLang="zh-TW" sz="16000" dirty="0"/>
              <a:t>  historical moments</a:t>
            </a:r>
          </a:p>
          <a:p>
            <a:pPr lvl="0" defTabSz="1827213" eaLnBrk="0" fontAlgn="base" hangingPunct="0">
              <a:lnSpc>
                <a:spcPct val="150000"/>
              </a:lnSpc>
              <a:spcBef>
                <a:spcPts val="1500"/>
              </a:spcBef>
              <a:spcAft>
                <a:spcPct val="0"/>
              </a:spcAft>
              <a:buClrTx/>
            </a:pPr>
            <a:r>
              <a:rPr lang="en-US" altLang="zh-TW" sz="16000" b="1" kern="12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16000" dirty="0"/>
              <a:t>Contributions from leading figures in classical studies </a:t>
            </a:r>
          </a:p>
          <a:p>
            <a:pPr lvl="0" defTabSz="1827213" eaLnBrk="0" fontAlgn="base" hangingPunct="0">
              <a:lnSpc>
                <a:spcPct val="150000"/>
              </a:lnSpc>
              <a:spcAft>
                <a:spcPct val="0"/>
              </a:spcAft>
              <a:buClrTx/>
            </a:pPr>
            <a:r>
              <a:rPr lang="en-US" altLang="zh-TW" sz="16000" dirty="0"/>
              <a:t>  and  social sciences</a:t>
            </a:r>
            <a:endParaRPr kumimoji="0" lang="en-US" altLang="zh-TW" sz="16000" b="0" i="0" u="none" strike="noStrike" kern="1200" cap="none" spc="0" normalizeH="0" baseline="0" noProof="0" dirty="0">
              <a:ln>
                <a:noFill/>
              </a:ln>
              <a:solidFill>
                <a:prstClr val="black"/>
              </a:solidFill>
              <a:effectLst/>
              <a:uLnTx/>
              <a:uFillTx/>
              <a:latin typeface="Lato Light"/>
              <a:ea typeface="新細明體" panose="02020500000000000000" pitchFamily="18" charset="-120"/>
              <a:cs typeface="+mn-cs"/>
            </a:endParaRPr>
          </a:p>
          <a:p>
            <a:pPr lvl="0" defTabSz="1827213" eaLnBrk="0" fontAlgn="base" hangingPunct="0">
              <a:lnSpc>
                <a:spcPct val="150000"/>
              </a:lnSpc>
              <a:spcBef>
                <a:spcPts val="1500"/>
              </a:spcBef>
              <a:spcAft>
                <a:spcPct val="0"/>
              </a:spcAft>
              <a:buClrTx/>
            </a:pPr>
            <a:r>
              <a:rPr lang="en-US" altLang="zh-TW" sz="16000" b="1" kern="12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16000" dirty="0"/>
              <a:t>Exclusive, defunct classic titles that helped awaken </a:t>
            </a:r>
          </a:p>
          <a:p>
            <a:pPr lvl="0" defTabSz="1827213" eaLnBrk="0" fontAlgn="base" hangingPunct="0">
              <a:lnSpc>
                <a:spcPct val="150000"/>
              </a:lnSpc>
              <a:spcAft>
                <a:spcPct val="0"/>
              </a:spcAft>
              <a:buClrTx/>
            </a:pPr>
            <a:r>
              <a:rPr lang="en-US" altLang="zh-TW" sz="16000" dirty="0"/>
              <a:t>  modern Taiwan</a:t>
            </a:r>
            <a:endParaRPr kumimoji="0" lang="en-US" altLang="zh-TW" sz="16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1572375" rtl="0" eaLnBrk="0" fontAlgn="base" latinLnBrk="0" hangingPunct="0">
              <a:lnSpc>
                <a:spcPct val="100000"/>
              </a:lnSpc>
              <a:spcBef>
                <a:spcPct val="0"/>
              </a:spcBef>
              <a:spcAft>
                <a:spcPts val="1200"/>
              </a:spcAft>
              <a:buClrTx/>
              <a:buSzTx/>
              <a:buFontTx/>
              <a:buNone/>
              <a:tabLst/>
              <a:defRPr/>
            </a:pPr>
            <a:endParaRPr kumimoji="0" lang="en-US" altLang="zh-TW" sz="2579" b="0" i="0" u="none" strike="noStrike" kern="1200" cap="none" spc="0" normalizeH="0" baseline="0" noProof="0" dirty="0">
              <a:ln>
                <a:noFill/>
              </a:ln>
              <a:solidFill>
                <a:prstClr val="black"/>
              </a:solidFill>
              <a:effectLst/>
              <a:uLnTx/>
              <a:uFillTx/>
              <a:latin typeface="新細明體" panose="02020500000000000000" pitchFamily="18" charset="-120"/>
              <a:ea typeface="新細明體" panose="02020500000000000000" pitchFamily="18" charset="-120"/>
              <a:cs typeface="+mn-cs"/>
            </a:endParaRPr>
          </a:p>
        </p:txBody>
      </p:sp>
      <p:pic>
        <p:nvPicPr>
          <p:cNvPr id="8" name="內容版面配置區 7">
            <a:extLst>
              <a:ext uri="{FF2B5EF4-FFF2-40B4-BE49-F238E27FC236}">
                <a16:creationId xmlns:a16="http://schemas.microsoft.com/office/drawing/2014/main" id="{C4EFA8C1-0D92-4902-8D68-A0C3C4FC96DC}"/>
              </a:ext>
            </a:extLst>
          </p:cNvPr>
          <p:cNvPicPr>
            <a:picLocks noChangeAspect="1"/>
          </p:cNvPicPr>
          <p:nvPr/>
        </p:nvPicPr>
        <p:blipFill rotWithShape="1">
          <a:blip r:embed="rId2"/>
          <a:srcRect l="36446" r="2" b="2"/>
          <a:stretch/>
        </p:blipFill>
        <p:spPr>
          <a:xfrm>
            <a:off x="14226551" y="3318617"/>
            <a:ext cx="8061800" cy="886678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文字方塊 3">
            <a:extLst>
              <a:ext uri="{FF2B5EF4-FFF2-40B4-BE49-F238E27FC236}">
                <a16:creationId xmlns:a16="http://schemas.microsoft.com/office/drawing/2014/main" id="{9F52865C-4ED0-4166-1BBC-720E0559939A}"/>
              </a:ext>
            </a:extLst>
          </p:cNvPr>
          <p:cNvSpPr txBox="1"/>
          <p:nvPr/>
        </p:nvSpPr>
        <p:spPr>
          <a:xfrm>
            <a:off x="1701209" y="1180988"/>
            <a:ext cx="20587142" cy="2215991"/>
          </a:xfrm>
          <a:prstGeom prst="rect">
            <a:avLst/>
          </a:prstGeom>
          <a:noFill/>
        </p:spPr>
        <p:txBody>
          <a:bodyPr wrap="square">
            <a:spAutoFit/>
          </a:bodyPr>
          <a:lstStyle/>
          <a:p>
            <a:pPr algn="ctr" defTabSz="1827213" eaLnBrk="0" fontAlgn="base" hangingPunct="0">
              <a:spcBef>
                <a:spcPct val="0"/>
              </a:spcBef>
              <a:spcAft>
                <a:spcPct val="0"/>
              </a:spcAft>
              <a:buClrTx/>
            </a:pPr>
            <a:r>
              <a:rPr lang="en-US" altLang="zh-TW" sz="6600" kern="1200" dirty="0">
                <a:solidFill>
                  <a:srgbClr val="000099"/>
                </a:solidFill>
                <a:ea typeface="Lato" panose="020F0502020204030203" pitchFamily="34" charset="0"/>
                <a:cs typeface="Lato" panose="020F0502020204030203" pitchFamily="34" charset="0"/>
              </a:rPr>
              <a:t>Taiwan Epochal Democracy Magazines </a:t>
            </a:r>
            <a:r>
              <a:rPr lang="en-US" altLang="zh-TW" sz="4000" kern="1200" dirty="0">
                <a:solidFill>
                  <a:prstClr val="black"/>
                </a:solidFill>
                <a:latin typeface="微軟正黑體" panose="020B0604030504040204" pitchFamily="34" charset="-120"/>
                <a:ea typeface="微軟正黑體" panose="020B0604030504040204" pitchFamily="34" charset="-120"/>
              </a:rPr>
              <a:t>(</a:t>
            </a:r>
            <a:r>
              <a:rPr lang="en-US" altLang="zh-TW" sz="4000" dirty="0"/>
              <a:t>1949–1992 launched </a:t>
            </a:r>
            <a:r>
              <a:rPr lang="en-US" altLang="zh-TW" sz="4000" kern="1200" dirty="0">
                <a:solidFill>
                  <a:prstClr val="black"/>
                </a:solidFill>
                <a:latin typeface="微軟正黑體" panose="020B0604030504040204" pitchFamily="34" charset="-120"/>
                <a:ea typeface="微軟正黑體" panose="020B0604030504040204" pitchFamily="34" charset="-120"/>
              </a:rPr>
              <a:t>)</a:t>
            </a:r>
          </a:p>
          <a:p>
            <a:pPr algn="ctr" defTabSz="1827213" eaLnBrk="0" fontAlgn="base" hangingPunct="0">
              <a:spcBef>
                <a:spcPct val="0"/>
              </a:spcBef>
              <a:spcAft>
                <a:spcPct val="0"/>
              </a:spcAft>
              <a:buClrTx/>
            </a:pPr>
            <a:endParaRPr lang="zh-TW" altLang="en-US" sz="7200" kern="1200" dirty="0">
              <a:solidFill>
                <a:srgbClr val="000099"/>
              </a:solidFill>
              <a:ea typeface="微軟正黑體" panose="020B0604030504040204" pitchFamily="34" charset="-120"/>
              <a:cs typeface="Lato" panose="020F0502020204030203" pitchFamily="34" charset="0"/>
            </a:endParaRPr>
          </a:p>
        </p:txBody>
      </p:sp>
    </p:spTree>
    <p:extLst>
      <p:ext uri="{BB962C8B-B14F-4D97-AF65-F5344CB8AC3E}">
        <p14:creationId xmlns:p14="http://schemas.microsoft.com/office/powerpoint/2010/main" val="3778974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一張含有 文字, 人的臉孔, 人員, 紙製品 的圖片&#10;&#10;自動產生的描述">
            <a:extLst>
              <a:ext uri="{FF2B5EF4-FFF2-40B4-BE49-F238E27FC236}">
                <a16:creationId xmlns:a16="http://schemas.microsoft.com/office/drawing/2014/main" id="{2C7CA104-F4C4-491D-A337-F0822BDEDC2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colorTemperature colorTemp="5900"/>
                    </a14:imgEffect>
                  </a14:imgLayer>
                </a14:imgProps>
              </a:ext>
            </a:extLst>
          </a:blip>
          <a:srcRect r="11111" b="4582"/>
          <a:stretch/>
        </p:blipFill>
        <p:spPr>
          <a:xfrm>
            <a:off x="13194168" y="2098713"/>
            <a:ext cx="9984157" cy="10717358"/>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
        <p:nvSpPr>
          <p:cNvPr id="2" name="標題 1">
            <a:extLst>
              <a:ext uri="{FF2B5EF4-FFF2-40B4-BE49-F238E27FC236}">
                <a16:creationId xmlns:a16="http://schemas.microsoft.com/office/drawing/2014/main" id="{1AC126B0-16F6-44FD-9646-38327869B250}"/>
              </a:ext>
            </a:extLst>
          </p:cNvPr>
          <p:cNvSpPr>
            <a:spLocks noGrp="1"/>
          </p:cNvSpPr>
          <p:nvPr>
            <p:ph type="title"/>
          </p:nvPr>
        </p:nvSpPr>
        <p:spPr>
          <a:xfrm>
            <a:off x="1199325" y="10467701"/>
            <a:ext cx="13859028" cy="923330"/>
          </a:xfrm>
        </p:spPr>
        <p:txBody>
          <a:bodyPr vert="horz" lIns="182832" tIns="91416" rIns="182832" bIns="91416" rtlCol="0" anchor="b">
            <a:normAutofit/>
          </a:bodyPr>
          <a:lstStyle/>
          <a:p>
            <a:r>
              <a:rPr lang="zh-TW" altLang="zh-TW" sz="4800" dirty="0">
                <a:solidFill>
                  <a:srgbClr val="990033"/>
                </a:solidFill>
                <a:latin typeface="Lato" panose="020F0502020204030203" pitchFamily="34" charset="0"/>
                <a:ea typeface="Microsoft JhengHei UI" panose="020B0604030504040204" pitchFamily="34" charset="-120"/>
                <a:cs typeface="Lato" panose="020F0502020204030203" pitchFamily="34" charset="0"/>
              </a:rPr>
              <a:t>Student Movements Across Generations</a:t>
            </a:r>
            <a:endParaRPr lang="zh-TW" altLang="en-US" sz="4800" b="1" dirty="0">
              <a:solidFill>
                <a:srgbClr val="990033"/>
              </a:solidFill>
              <a:latin typeface="Lato" panose="020F0502020204030203" pitchFamily="34" charset="0"/>
              <a:ea typeface="Microsoft JhengHei UI" panose="020B0604030504040204" pitchFamily="34" charset="-120"/>
              <a:cs typeface="Lato" panose="020F0502020204030203" pitchFamily="34" charset="0"/>
            </a:endParaRPr>
          </a:p>
        </p:txBody>
      </p:sp>
      <p:sp>
        <p:nvSpPr>
          <p:cNvPr id="19" name="Content Placeholder 7">
            <a:extLst>
              <a:ext uri="{FF2B5EF4-FFF2-40B4-BE49-F238E27FC236}">
                <a16:creationId xmlns:a16="http://schemas.microsoft.com/office/drawing/2014/main" id="{4B375F4A-E9A6-50C2-4847-75213A3D9725}"/>
              </a:ext>
            </a:extLst>
          </p:cNvPr>
          <p:cNvSpPr>
            <a:spLocks noGrp="1"/>
          </p:cNvSpPr>
          <p:nvPr>
            <p:ph idx="1"/>
          </p:nvPr>
        </p:nvSpPr>
        <p:spPr>
          <a:xfrm>
            <a:off x="1199325" y="11532346"/>
            <a:ext cx="14813306" cy="699268"/>
          </a:xfrm>
        </p:spPr>
        <p:txBody>
          <a:bodyPr vert="horz" lIns="182832" tIns="91416" rIns="182832" bIns="91416" rtlCol="0" anchor="t">
            <a:noAutofit/>
          </a:bodyPr>
          <a:lstStyle/>
          <a:p>
            <a:pPr marL="0" indent="0">
              <a:buNone/>
            </a:pPr>
            <a:r>
              <a:rPr lang="en-US" altLang="zh-TW" sz="4000" dirty="0">
                <a:solidFill>
                  <a:srgbClr val="002060"/>
                </a:solidFill>
                <a:latin typeface="Times New Roman" panose="02020603050405020304" pitchFamily="18" charset="0"/>
                <a:cs typeface="Times New Roman" panose="02020603050405020304" pitchFamily="18" charset="0"/>
              </a:rPr>
              <a:t>Taiwan’s democratic DNA — rooted in the magazines preserved here</a:t>
            </a:r>
            <a:endParaRPr lang="en-US" sz="4000" dirty="0">
              <a:solidFill>
                <a:srgbClr val="002060"/>
              </a:solidFill>
              <a:latin typeface="Times New Roman" panose="02020603050405020304" pitchFamily="18" charset="0"/>
              <a:cs typeface="Times New Roman" panose="02020603050405020304" pitchFamily="18" charset="0"/>
            </a:endParaRPr>
          </a:p>
        </p:txBody>
      </p:sp>
      <p:pic>
        <p:nvPicPr>
          <p:cNvPr id="4" name="內容版面配置區 3" descr="一張含有 室內, 大廳, 音樂廳, 會議 的圖片&#10;&#10;自動產生的描述">
            <a:extLst>
              <a:ext uri="{FF2B5EF4-FFF2-40B4-BE49-F238E27FC236}">
                <a16:creationId xmlns:a16="http://schemas.microsoft.com/office/drawing/2014/main" id="{6FC058D7-FE2F-4B27-A537-04D473733A4A}"/>
              </a:ext>
            </a:extLst>
          </p:cNvPr>
          <p:cNvPicPr>
            <a:picLocks noChangeAspect="1"/>
          </p:cNvPicPr>
          <p:nvPr/>
        </p:nvPicPr>
        <p:blipFill rotWithShape="1">
          <a:blip r:embed="rId4"/>
          <a:srcRect l="19252" r="1219" b="-1"/>
          <a:stretch/>
        </p:blipFill>
        <p:spPr>
          <a:xfrm>
            <a:off x="-10773" y="1806"/>
            <a:ext cx="12335823" cy="10314993"/>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sp>
        <p:nvSpPr>
          <p:cNvPr id="6" name="文字方塊 5">
            <a:extLst>
              <a:ext uri="{FF2B5EF4-FFF2-40B4-BE49-F238E27FC236}">
                <a16:creationId xmlns:a16="http://schemas.microsoft.com/office/drawing/2014/main" id="{AD9B7378-449A-7E10-9C96-F4DA51CB156D}"/>
              </a:ext>
            </a:extLst>
          </p:cNvPr>
          <p:cNvSpPr txBox="1"/>
          <p:nvPr/>
        </p:nvSpPr>
        <p:spPr>
          <a:xfrm>
            <a:off x="12188825" y="684434"/>
            <a:ext cx="11840757" cy="923330"/>
          </a:xfrm>
          <a:prstGeom prst="rect">
            <a:avLst/>
          </a:prstGeom>
          <a:noFill/>
        </p:spPr>
        <p:txBody>
          <a:bodyPr wrap="square">
            <a:spAutoFit/>
          </a:bodyPr>
          <a:lstStyle/>
          <a:p>
            <a:pPr lvl="0" algn="ctr" defTabSz="1827213" eaLnBrk="0" fontAlgn="base" hangingPunct="0">
              <a:spcBef>
                <a:spcPct val="0"/>
              </a:spcBef>
              <a:spcAft>
                <a:spcPct val="0"/>
              </a:spcAft>
              <a:buClrTx/>
              <a:defRPr/>
            </a:pPr>
            <a:r>
              <a:rPr lang="en-US" altLang="zh-TW" sz="5400" dirty="0">
                <a:solidFill>
                  <a:srgbClr val="000099"/>
                </a:solidFill>
                <a:latin typeface="Lato" panose="020F0502020204030203" pitchFamily="34" charset="0"/>
                <a:ea typeface="Lato" panose="020F0502020204030203" pitchFamily="34" charset="0"/>
                <a:cs typeface="Lato" panose="020F0502020204030203" pitchFamily="34" charset="0"/>
              </a:rPr>
              <a:t>The Genes of Taiwan’s Democracy</a:t>
            </a:r>
            <a:endParaRPr kumimoji="0" lang="zh-TW" altLang="en-US" sz="5400" b="1" i="0" u="none" strike="noStrike" kern="1200" cap="none" spc="0" normalizeH="0" baseline="0" noProof="0" dirty="0">
              <a:ln>
                <a:noFill/>
              </a:ln>
              <a:solidFill>
                <a:srgbClr val="000099"/>
              </a:solidFill>
              <a:effectLst/>
              <a:uLnTx/>
              <a:uFillTx/>
              <a:latin typeface="Lato" panose="020F0502020204030203" pitchFamily="34" charset="0"/>
              <a:ea typeface="微軟正黑體" panose="020B0604030504040204" pitchFamily="34" charset="-120"/>
              <a:cs typeface="Lato" panose="020F0502020204030203" pitchFamily="34" charset="0"/>
            </a:endParaRPr>
          </a:p>
        </p:txBody>
      </p:sp>
    </p:spTree>
    <p:extLst>
      <p:ext uri="{BB962C8B-B14F-4D97-AF65-F5344CB8AC3E}">
        <p14:creationId xmlns:p14="http://schemas.microsoft.com/office/powerpoint/2010/main" val="2677684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70D78-3656-8310-4F4B-94EB16CD9BF7}"/>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72123502-0D15-8F55-DDA8-AC3A2E9E9FC9}"/>
              </a:ext>
            </a:extLst>
          </p:cNvPr>
          <p:cNvSpPr txBox="1"/>
          <p:nvPr/>
        </p:nvSpPr>
        <p:spPr>
          <a:xfrm>
            <a:off x="6099855" y="6488764"/>
            <a:ext cx="12199706" cy="861646"/>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4999" b="1" i="0" u="none" strike="noStrike" kern="0" cap="none" spc="0" normalizeH="0" baseline="0" noProof="0">
                <a:ln>
                  <a:noFill/>
                </a:ln>
                <a:solidFill>
                  <a:srgbClr val="C00000"/>
                </a:solidFill>
                <a:effectLst/>
                <a:uLnTx/>
                <a:uFillTx/>
                <a:latin typeface="Microsoft JhengHei"/>
                <a:ea typeface="Microsoft JhengHei"/>
                <a:cs typeface="Microsoft JhengHei"/>
                <a:sym typeface="Microsoft JhengHei"/>
              </a:rPr>
              <a:t>，</a:t>
            </a:r>
            <a:endParaRPr kumimoji="0" lang="zh-TW" altLang="en-US" sz="7198" b="0" i="0" u="none" strike="noStrike" kern="1200" cap="none" spc="0" normalizeH="0" baseline="0" noProof="0" dirty="0">
              <a:ln>
                <a:noFill/>
              </a:ln>
              <a:solidFill>
                <a:prstClr val="black"/>
              </a:solidFill>
              <a:effectLst/>
              <a:uLnTx/>
              <a:uFillTx/>
              <a:latin typeface="Lato Light"/>
              <a:ea typeface="新細明體" panose="02020500000000000000" pitchFamily="18" charset="-120"/>
              <a:cs typeface="+mn-cs"/>
            </a:endParaRPr>
          </a:p>
        </p:txBody>
      </p:sp>
      <p:sp>
        <p:nvSpPr>
          <p:cNvPr id="6" name="文字方塊 5">
            <a:extLst>
              <a:ext uri="{FF2B5EF4-FFF2-40B4-BE49-F238E27FC236}">
                <a16:creationId xmlns:a16="http://schemas.microsoft.com/office/drawing/2014/main" id="{E60B8DD3-EC40-57EA-024B-87501E41E77B}"/>
              </a:ext>
            </a:extLst>
          </p:cNvPr>
          <p:cNvSpPr txBox="1"/>
          <p:nvPr/>
        </p:nvSpPr>
        <p:spPr>
          <a:xfrm>
            <a:off x="6099855" y="6488765"/>
            <a:ext cx="12199706" cy="646203"/>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3599" b="1" i="0" u="none" strike="noStrike" kern="0" cap="none" spc="0" normalizeH="0" baseline="0" noProof="0" dirty="0">
                <a:ln>
                  <a:noFill/>
                </a:ln>
                <a:solidFill>
                  <a:srgbClr val="C00000"/>
                </a:solidFill>
                <a:effectLst/>
                <a:uLnTx/>
                <a:uFillTx/>
                <a:latin typeface="Microsoft JhengHei"/>
                <a:ea typeface="Microsoft JhengHei"/>
                <a:cs typeface="Microsoft JhengHei"/>
                <a:sym typeface="Microsoft JhengHei"/>
              </a:rPr>
              <a:t>， ，</a:t>
            </a:r>
            <a:endParaRPr kumimoji="0" lang="zh-TW" altLang="en-US" sz="7198" b="0" i="0" u="none" strike="noStrike" kern="1200" cap="none" spc="0" normalizeH="0" baseline="0" noProof="0" dirty="0">
              <a:ln>
                <a:noFill/>
              </a:ln>
              <a:solidFill>
                <a:prstClr val="black"/>
              </a:solidFill>
              <a:effectLst/>
              <a:uLnTx/>
              <a:uFillTx/>
              <a:latin typeface="Lato Light"/>
              <a:ea typeface="新細明體" panose="02020500000000000000" pitchFamily="18" charset="-120"/>
              <a:cs typeface="+mn-cs"/>
            </a:endParaRPr>
          </a:p>
        </p:txBody>
      </p:sp>
      <p:sp>
        <p:nvSpPr>
          <p:cNvPr id="8" name="文字方塊 7">
            <a:extLst>
              <a:ext uri="{FF2B5EF4-FFF2-40B4-BE49-F238E27FC236}">
                <a16:creationId xmlns:a16="http://schemas.microsoft.com/office/drawing/2014/main" id="{C6B1A271-518D-9F7B-C982-0C8854C349FC}"/>
              </a:ext>
            </a:extLst>
          </p:cNvPr>
          <p:cNvSpPr txBox="1"/>
          <p:nvPr/>
        </p:nvSpPr>
        <p:spPr>
          <a:xfrm>
            <a:off x="6099855" y="6488764"/>
            <a:ext cx="12199706" cy="1200008"/>
          </a:xfrm>
          <a:prstGeom prst="rect">
            <a:avLst/>
          </a:prstGeom>
          <a:noFill/>
        </p:spPr>
        <p:txBody>
          <a:bodyPr wrap="square">
            <a:spAutoFit/>
          </a:bodyP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7198" b="0" i="0" u="none" strike="noStrike" kern="1200" cap="none" spc="0" normalizeH="0" baseline="0" noProof="0" dirty="0">
                <a:ln>
                  <a:noFill/>
                </a:ln>
                <a:solidFill>
                  <a:prstClr val="black"/>
                </a:solidFill>
                <a:effectLst/>
                <a:uLnTx/>
                <a:uFillTx/>
                <a:latin typeface="Lato Light"/>
                <a:ea typeface="新細明體" panose="02020500000000000000" pitchFamily="18" charset="-120"/>
                <a:cs typeface="+mn-cs"/>
              </a:rPr>
              <a:t>，</a:t>
            </a:r>
          </a:p>
        </p:txBody>
      </p:sp>
      <p:pic>
        <p:nvPicPr>
          <p:cNvPr id="13" name="圖片 12">
            <a:extLst>
              <a:ext uri="{FF2B5EF4-FFF2-40B4-BE49-F238E27FC236}">
                <a16:creationId xmlns:a16="http://schemas.microsoft.com/office/drawing/2014/main" id="{6DCA8DA1-B903-B74A-256B-A955719A481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2679" t="9842" r="33750" b="7936"/>
          <a:stretch/>
        </p:blipFill>
        <p:spPr>
          <a:xfrm>
            <a:off x="3970632" y="5567582"/>
            <a:ext cx="5519588" cy="7604113"/>
          </a:xfrm>
          <a:prstGeom prst="rect">
            <a:avLst/>
          </a:prstGeom>
        </p:spPr>
      </p:pic>
      <p:pic>
        <p:nvPicPr>
          <p:cNvPr id="16" name="圖片 15">
            <a:extLst>
              <a:ext uri="{FF2B5EF4-FFF2-40B4-BE49-F238E27FC236}">
                <a16:creationId xmlns:a16="http://schemas.microsoft.com/office/drawing/2014/main" id="{26B01003-1E7D-EC6E-2133-F57F6805C917}"/>
              </a:ext>
            </a:extLst>
          </p:cNvPr>
          <p:cNvPicPr>
            <a:picLocks noChangeAspect="1"/>
          </p:cNvPicPr>
          <p:nvPr/>
        </p:nvPicPr>
        <p:blipFill>
          <a:blip r:embed="rId5"/>
          <a:stretch>
            <a:fillRect/>
          </a:stretch>
        </p:blipFill>
        <p:spPr>
          <a:xfrm>
            <a:off x="14980993" y="5526375"/>
            <a:ext cx="5680926" cy="7617026"/>
          </a:xfrm>
          <a:prstGeom prst="rect">
            <a:avLst/>
          </a:prstGeom>
        </p:spPr>
      </p:pic>
      <p:pic>
        <p:nvPicPr>
          <p:cNvPr id="17" name="圖片 16">
            <a:extLst>
              <a:ext uri="{FF2B5EF4-FFF2-40B4-BE49-F238E27FC236}">
                <a16:creationId xmlns:a16="http://schemas.microsoft.com/office/drawing/2014/main" id="{E864099A-1DE2-732C-DEF9-E7062ED56E92}"/>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colorTemperature colorTemp="11200"/>
                    </a14:imgEffect>
                  </a14:imgLayer>
                </a14:imgProps>
              </a:ext>
            </a:extLst>
          </a:blip>
          <a:srcRect l="33548" t="8254" r="34286" b="9931"/>
          <a:stretch/>
        </p:blipFill>
        <p:spPr>
          <a:xfrm>
            <a:off x="9546552" y="5637976"/>
            <a:ext cx="5378109" cy="7393824"/>
          </a:xfrm>
          <a:prstGeom prst="rect">
            <a:avLst/>
          </a:prstGeom>
        </p:spPr>
      </p:pic>
      <p:sp>
        <p:nvSpPr>
          <p:cNvPr id="5" name="內容版面配置區 4">
            <a:extLst>
              <a:ext uri="{FF2B5EF4-FFF2-40B4-BE49-F238E27FC236}">
                <a16:creationId xmlns:a16="http://schemas.microsoft.com/office/drawing/2014/main" id="{4B1B123A-1FE9-CB82-440A-82E0A50BA830}"/>
              </a:ext>
            </a:extLst>
          </p:cNvPr>
          <p:cNvSpPr>
            <a:spLocks noGrp="1"/>
          </p:cNvSpPr>
          <p:nvPr>
            <p:ph idx="1"/>
          </p:nvPr>
        </p:nvSpPr>
        <p:spPr>
          <a:xfrm>
            <a:off x="1675964" y="850604"/>
            <a:ext cx="21025723" cy="12525154"/>
          </a:xfrm>
        </p:spPr>
        <p:txBody>
          <a:bodyPr/>
          <a:lstStyle/>
          <a:p>
            <a:pPr marL="0" indent="0" algn="ctr">
              <a:buNone/>
            </a:pPr>
            <a:r>
              <a:rPr lang="en-US" altLang="zh-TW" sz="8000" dirty="0">
                <a:solidFill>
                  <a:srgbClr val="000099"/>
                </a:solidFill>
              </a:rPr>
              <a:t>Witnesses to History</a:t>
            </a:r>
            <a:endParaRPr lang="en-US" altLang="zh-TW" dirty="0">
              <a:solidFill>
                <a:srgbClr val="000099"/>
              </a:solidFill>
            </a:endParaRPr>
          </a:p>
          <a:p>
            <a:pPr marL="0" indent="0" algn="ctr">
              <a:buNone/>
            </a:pPr>
            <a:r>
              <a:rPr lang="en-US" altLang="zh-TW" dirty="0">
                <a:solidFill>
                  <a:srgbClr val="A50021"/>
                </a:solidFill>
                <a:latin typeface="Times New Roman" panose="02020603050405020304" pitchFamily="18" charset="0"/>
                <a:cs typeface="Times New Roman" panose="02020603050405020304" pitchFamily="18" charset="0"/>
              </a:rPr>
              <a:t>Firsthand accounts of modern China’s most remarkable lives:</a:t>
            </a:r>
          </a:p>
          <a:p>
            <a:pPr marL="0" indent="0" algn="ctr">
              <a:buNone/>
            </a:pPr>
            <a:r>
              <a:rPr lang="en-US" altLang="zh-TW" sz="4800" dirty="0">
                <a:latin typeface="Times New Roman" panose="02020603050405020304" pitchFamily="18" charset="0"/>
                <a:cs typeface="Times New Roman" panose="02020603050405020304" pitchFamily="18" charset="0"/>
              </a:rPr>
              <a:t>Generals, officials, spies, elites, gang leaders, performers </a:t>
            </a:r>
          </a:p>
          <a:p>
            <a:pPr marL="0" indent="0" algn="ctr">
              <a:buNone/>
            </a:pPr>
            <a:r>
              <a:rPr lang="en-US" altLang="zh-TW" sz="4800" dirty="0">
                <a:latin typeface="Times New Roman" panose="02020603050405020304" pitchFamily="18" charset="0"/>
                <a:cs typeface="Times New Roman" panose="02020603050405020304" pitchFamily="18" charset="0"/>
              </a:rPr>
              <a:t>Biographies, diaries, memoirs, oral histories, rare documents                                           </a:t>
            </a:r>
          </a:p>
          <a:p>
            <a:pPr algn="ctr"/>
            <a:endParaRPr lang="zh-TW" altLang="en-US" dirty="0"/>
          </a:p>
        </p:txBody>
      </p:sp>
    </p:spTree>
    <p:extLst>
      <p:ext uri="{BB962C8B-B14F-4D97-AF65-F5344CB8AC3E}">
        <p14:creationId xmlns:p14="http://schemas.microsoft.com/office/powerpoint/2010/main" val="3394937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4CC598C-ACF1-F24D-EB9C-A2A8ED4A26A1}"/>
              </a:ext>
            </a:extLst>
          </p:cNvPr>
          <p:cNvSpPr>
            <a:spLocks noGrp="1"/>
          </p:cNvSpPr>
          <p:nvPr>
            <p:ph type="title"/>
          </p:nvPr>
        </p:nvSpPr>
        <p:spPr>
          <a:xfrm>
            <a:off x="3323062" y="855023"/>
            <a:ext cx="17931161" cy="1648425"/>
          </a:xfrm>
        </p:spPr>
        <p:txBody>
          <a:bodyPr anchor="b">
            <a:noAutofit/>
          </a:bodyPr>
          <a:lstStyle/>
          <a:p>
            <a:r>
              <a:rPr lang="en-US" altLang="zh-TW" sz="8800" b="1" dirty="0" err="1">
                <a:solidFill>
                  <a:srgbClr val="000099"/>
                </a:solidFill>
                <a:latin typeface="Lato" panose="020F0502020204030203" pitchFamily="34" charset="0"/>
                <a:ea typeface="Lato" panose="020F0502020204030203" pitchFamily="34" charset="0"/>
                <a:cs typeface="Lato" panose="020F0502020204030203" pitchFamily="34" charset="0"/>
              </a:rPr>
              <a:t>Zhuanji</a:t>
            </a:r>
            <a:r>
              <a:rPr lang="en-US" altLang="zh-TW" sz="8800" b="1"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8800" b="1" dirty="0" err="1">
                <a:solidFill>
                  <a:srgbClr val="000099"/>
                </a:solidFill>
                <a:latin typeface="Lato" panose="020F0502020204030203" pitchFamily="34" charset="0"/>
                <a:ea typeface="Lato" panose="020F0502020204030203" pitchFamily="34" charset="0"/>
                <a:cs typeface="Lato" panose="020F0502020204030203" pitchFamily="34" charset="0"/>
              </a:rPr>
              <a:t>Wenxue</a:t>
            </a:r>
            <a:r>
              <a:rPr lang="en-US" altLang="zh-TW" sz="8800" b="1" dirty="0">
                <a:solidFill>
                  <a:srgbClr val="000099"/>
                </a:solidFill>
                <a:latin typeface="Lato" panose="020F0502020204030203" pitchFamily="34" charset="0"/>
                <a:ea typeface="Lato" panose="020F0502020204030203" pitchFamily="34" charset="0"/>
                <a:cs typeface="Lato" panose="020F0502020204030203" pitchFamily="34" charset="0"/>
              </a:rPr>
              <a:t> Digital Archive</a:t>
            </a:r>
            <a:endParaRPr lang="zh-TW" altLang="en-US" sz="8800" b="1" dirty="0">
              <a:solidFill>
                <a:srgbClr val="000099"/>
              </a:solidFill>
              <a:latin typeface="Lato" panose="020F0502020204030203" pitchFamily="34" charset="0"/>
              <a:cs typeface="Lato" panose="020F0502020204030203" pitchFamily="34" charset="0"/>
            </a:endParaRPr>
          </a:p>
        </p:txBody>
      </p:sp>
      <p:sp>
        <p:nvSpPr>
          <p:cNvPr id="3" name="內容版面配置區 2">
            <a:extLst>
              <a:ext uri="{FF2B5EF4-FFF2-40B4-BE49-F238E27FC236}">
                <a16:creationId xmlns:a16="http://schemas.microsoft.com/office/drawing/2014/main" id="{574FB77F-EFF6-B73A-B4EB-E113EB6D4151}"/>
              </a:ext>
            </a:extLst>
          </p:cNvPr>
          <p:cNvSpPr>
            <a:spLocks noGrp="1"/>
          </p:cNvSpPr>
          <p:nvPr>
            <p:ph idx="1"/>
          </p:nvPr>
        </p:nvSpPr>
        <p:spPr>
          <a:xfrm>
            <a:off x="1786270" y="3876656"/>
            <a:ext cx="11525693" cy="8663502"/>
          </a:xfrm>
        </p:spPr>
        <p:txBody>
          <a:bodyPr anchor="t">
            <a:normAutofit/>
          </a:bodyPr>
          <a:lstStyle/>
          <a:p>
            <a:pPr marL="0" indent="0">
              <a:spcBef>
                <a:spcPts val="5999"/>
              </a:spcBef>
              <a:buClr>
                <a:srgbClr val="000099"/>
              </a:buClr>
              <a:buNone/>
            </a:pPr>
            <a:r>
              <a:rPr lang="en-US" altLang="zh-TW" sz="60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a:t>
            </a:r>
            <a:r>
              <a:rPr lang="en-US" altLang="zh-TW" sz="4800" dirty="0">
                <a:latin typeface="Times New Roman" panose="02020603050405020304" pitchFamily="18" charset="0"/>
                <a:cs typeface="Times New Roman" panose="02020603050405020304" pitchFamily="18" charset="0"/>
              </a:rPr>
              <a:t>Since 1962 — 700+ issues, 15,000 articles, </a:t>
            </a:r>
          </a:p>
          <a:p>
            <a:pPr marL="0" indent="0">
              <a:spcBef>
                <a:spcPts val="0"/>
              </a:spcBef>
              <a:buClr>
                <a:srgbClr val="000099"/>
              </a:buClr>
              <a:buNone/>
            </a:pPr>
            <a:r>
              <a:rPr lang="en-US" altLang="zh-TW" sz="4800" dirty="0">
                <a:latin typeface="Times New Roman" panose="02020603050405020304" pitchFamily="18" charset="0"/>
                <a:cs typeface="Times New Roman" panose="02020603050405020304" pitchFamily="18" charset="0"/>
              </a:rPr>
              <a:t>   130 million characters</a:t>
            </a:r>
          </a:p>
          <a:p>
            <a:pPr marL="0" indent="0">
              <a:spcBef>
                <a:spcPts val="5000"/>
              </a:spcBef>
              <a:buClr>
                <a:srgbClr val="000099"/>
              </a:buClr>
              <a:buNone/>
            </a:pPr>
            <a:r>
              <a:rPr lang="en-US" altLang="zh-TW" sz="60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a:t>
            </a:r>
            <a:r>
              <a:rPr lang="en-US" altLang="zh-TW" sz="48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 </a:t>
            </a:r>
            <a:r>
              <a:rPr lang="en-US" altLang="zh-TW" sz="4800" dirty="0">
                <a:latin typeface="Times New Roman" panose="02020603050405020304" pitchFamily="18" charset="0"/>
                <a:cs typeface="Times New Roman" panose="02020603050405020304" pitchFamily="18" charset="0"/>
              </a:rPr>
              <a:t>Complementary to official national </a:t>
            </a:r>
          </a:p>
          <a:p>
            <a:pPr marL="0" indent="0">
              <a:spcBef>
                <a:spcPts val="0"/>
              </a:spcBef>
              <a:buClr>
                <a:srgbClr val="000099"/>
              </a:buClr>
              <a:buNone/>
            </a:pPr>
            <a:r>
              <a:rPr lang="en-US" altLang="zh-TW" sz="4800" dirty="0">
                <a:latin typeface="Times New Roman" panose="02020603050405020304" pitchFamily="18" charset="0"/>
                <a:cs typeface="Times New Roman" panose="02020603050405020304" pitchFamily="18" charset="0"/>
              </a:rPr>
              <a:t>    histories, filling key historical gaps</a:t>
            </a:r>
          </a:p>
          <a:p>
            <a:pPr marL="0" indent="0">
              <a:spcBef>
                <a:spcPts val="5000"/>
              </a:spcBef>
              <a:buClr>
                <a:srgbClr val="000099"/>
              </a:buClr>
              <a:buNone/>
            </a:pPr>
            <a:r>
              <a:rPr lang="en-US" altLang="zh-TW" sz="60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 </a:t>
            </a:r>
            <a:r>
              <a:rPr lang="en-US" altLang="zh-TW" sz="4800" dirty="0">
                <a:latin typeface="Times New Roman" panose="02020603050405020304" pitchFamily="18" charset="0"/>
                <a:cs typeface="Times New Roman" panose="02020603050405020304" pitchFamily="18" charset="0"/>
              </a:rPr>
              <a:t>A cornerstone for Republican China studies</a:t>
            </a:r>
          </a:p>
          <a:p>
            <a:pPr marL="0" indent="0">
              <a:spcBef>
                <a:spcPts val="0"/>
              </a:spcBef>
              <a:buClr>
                <a:srgbClr val="000099"/>
              </a:buClr>
              <a:buNone/>
            </a:pPr>
            <a:r>
              <a:rPr lang="en-US" altLang="zh-TW" sz="4800" dirty="0">
                <a:latin typeface="Times New Roman" panose="02020603050405020304" pitchFamily="18" charset="0"/>
                <a:cs typeface="Times New Roman" panose="02020603050405020304" pitchFamily="18" charset="0"/>
              </a:rPr>
              <a:t>   — an exclusive must-have archive</a:t>
            </a:r>
          </a:p>
          <a:p>
            <a:pPr marL="0" indent="0">
              <a:spcBef>
                <a:spcPts val="5000"/>
              </a:spcBef>
              <a:buClr>
                <a:srgbClr val="000099"/>
              </a:buClr>
              <a:buNone/>
            </a:pPr>
            <a:r>
              <a:rPr lang="en-US" altLang="zh-TW" sz="60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a:t>
            </a:r>
            <a:r>
              <a:rPr lang="en-US" altLang="zh-TW" sz="4800" dirty="0">
                <a:solidFill>
                  <a:srgbClr val="A50021"/>
                </a:solidFill>
                <a:latin typeface="Times New Roman" panose="02020603050405020304" pitchFamily="18" charset="0"/>
                <a:ea typeface="Lato" panose="020F0502020204030203" pitchFamily="34" charset="0"/>
                <a:cs typeface="Times New Roman" panose="02020603050405020304" pitchFamily="18" charset="0"/>
              </a:rPr>
              <a:t> </a:t>
            </a:r>
            <a:r>
              <a:rPr lang="en-US" altLang="zh-TW" sz="4800" dirty="0">
                <a:latin typeface="Times New Roman" panose="02020603050405020304" pitchFamily="18" charset="0"/>
                <a:cs typeface="Times New Roman" panose="02020603050405020304" pitchFamily="18" charset="0"/>
              </a:rPr>
              <a:t>Complete original layouts with the only</a:t>
            </a:r>
          </a:p>
          <a:p>
            <a:pPr marL="0" indent="0">
              <a:spcBef>
                <a:spcPts val="0"/>
              </a:spcBef>
              <a:buClr>
                <a:srgbClr val="000099"/>
              </a:buClr>
              <a:buNone/>
            </a:pPr>
            <a:r>
              <a:rPr lang="en-US" altLang="zh-TW" sz="4800" dirty="0">
                <a:latin typeface="Times New Roman" panose="02020603050405020304" pitchFamily="18" charset="0"/>
                <a:cs typeface="Times New Roman" panose="02020603050405020304" pitchFamily="18" charset="0"/>
              </a:rPr>
              <a:t>    full-text searchable edition</a:t>
            </a:r>
            <a:endParaRPr lang="zh-TW" altLang="en-US" sz="4800" dirty="0">
              <a:latin typeface="Times New Roman" panose="02020603050405020304" pitchFamily="18" charset="0"/>
              <a:cs typeface="Times New Roman" panose="02020603050405020304" pitchFamily="18" charset="0"/>
            </a:endParaRPr>
          </a:p>
        </p:txBody>
      </p:sp>
      <p:pic>
        <p:nvPicPr>
          <p:cNvPr id="5" name="圖片 4" descr="一張含有 文字, 報紙, 人的臉孔, 螢幕擷取畫面 的圖片&#10;&#10;自動產生的描述">
            <a:extLst>
              <a:ext uri="{FF2B5EF4-FFF2-40B4-BE49-F238E27FC236}">
                <a16:creationId xmlns:a16="http://schemas.microsoft.com/office/drawing/2014/main" id="{0C90B5F3-516E-4600-962F-3AEBDB379774}"/>
              </a:ext>
            </a:extLst>
          </p:cNvPr>
          <p:cNvPicPr>
            <a:picLocks noChangeAspect="1"/>
          </p:cNvPicPr>
          <p:nvPr/>
        </p:nvPicPr>
        <p:blipFill>
          <a:blip r:embed="rId2"/>
          <a:stretch>
            <a:fillRect/>
          </a:stretch>
        </p:blipFill>
        <p:spPr>
          <a:xfrm>
            <a:off x="14134127" y="3100037"/>
            <a:ext cx="7622900" cy="9440121"/>
          </a:xfrm>
          <a:prstGeom prst="rect">
            <a:avLst/>
          </a:prstGeom>
        </p:spPr>
      </p:pic>
    </p:spTree>
    <p:extLst>
      <p:ext uri="{BB962C8B-B14F-4D97-AF65-F5344CB8AC3E}">
        <p14:creationId xmlns:p14="http://schemas.microsoft.com/office/powerpoint/2010/main" val="2172336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90AC-F738-95B8-BFCE-7AE3CE6076A2}"/>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F4D23F00-5A9B-F5D7-5C18-E55F5D8CF482}"/>
              </a:ext>
            </a:extLst>
          </p:cNvPr>
          <p:cNvSpPr>
            <a:spLocks noGrp="1"/>
          </p:cNvSpPr>
          <p:nvPr>
            <p:ph type="title"/>
          </p:nvPr>
        </p:nvSpPr>
        <p:spPr>
          <a:xfrm>
            <a:off x="1675964" y="1000124"/>
            <a:ext cx="21025723" cy="1955727"/>
          </a:xfrm>
        </p:spPr>
        <p:txBody>
          <a:bodyPr>
            <a:normAutofit/>
          </a:bodyPr>
          <a:lstStyle/>
          <a:p>
            <a:pPr algn="ctr">
              <a:spcBef>
                <a:spcPts val="3000"/>
              </a:spcBef>
            </a:pPr>
            <a:r>
              <a:rPr lang="en-US" altLang="zh-TW" sz="9000" dirty="0">
                <a:solidFill>
                  <a:srgbClr val="000099"/>
                </a:solidFill>
                <a:latin typeface="新細明體" panose="02020500000000000000" pitchFamily="18" charset="-120"/>
                <a:ea typeface="新細明體" panose="02020500000000000000" pitchFamily="18" charset="-120"/>
              </a:rPr>
              <a:t>  </a:t>
            </a:r>
            <a:r>
              <a:rPr lang="en-US" altLang="zh-TW" sz="9000" dirty="0">
                <a:solidFill>
                  <a:srgbClr val="000099"/>
                </a:solidFill>
                <a:latin typeface="Lato" panose="020F0502020204030203" pitchFamily="34" charset="0"/>
                <a:ea typeface="Lato" panose="020F0502020204030203" pitchFamily="34" charset="0"/>
                <a:cs typeface="Lato" panose="020F0502020204030203" pitchFamily="34" charset="0"/>
              </a:rPr>
              <a:t>The Continent Magazine </a:t>
            </a:r>
            <a:endParaRPr lang="zh-TW" altLang="en-US" sz="9000" dirty="0">
              <a:latin typeface="Lato" panose="020F0502020204030203" pitchFamily="34" charset="0"/>
              <a:cs typeface="Lato" panose="020F0502020204030203" pitchFamily="34" charset="0"/>
            </a:endParaRPr>
          </a:p>
        </p:txBody>
      </p:sp>
      <p:sp>
        <p:nvSpPr>
          <p:cNvPr id="3" name="內容版面配置區 2">
            <a:extLst>
              <a:ext uri="{FF2B5EF4-FFF2-40B4-BE49-F238E27FC236}">
                <a16:creationId xmlns:a16="http://schemas.microsoft.com/office/drawing/2014/main" id="{39547967-1D9E-31F9-35D7-C762D46D2344}"/>
              </a:ext>
            </a:extLst>
          </p:cNvPr>
          <p:cNvSpPr>
            <a:spLocks noGrp="1"/>
          </p:cNvSpPr>
          <p:nvPr>
            <p:ph idx="1"/>
          </p:nvPr>
        </p:nvSpPr>
        <p:spPr>
          <a:xfrm>
            <a:off x="1297172" y="3125971"/>
            <a:ext cx="24199702" cy="10185991"/>
          </a:xfrm>
        </p:spPr>
        <p:txBody>
          <a:bodyPr>
            <a:normAutofit/>
          </a:bodyPr>
          <a:lstStyle/>
          <a:p>
            <a:pPr marL="0" indent="0" algn="ctr">
              <a:buNone/>
            </a:pPr>
            <a:r>
              <a:rPr lang="en-US" altLang="zh-TW" sz="6600" dirty="0">
                <a:solidFill>
                  <a:srgbClr val="A50021"/>
                </a:solidFill>
              </a:rPr>
              <a:t>Global Hub of Sinology After 1950</a:t>
            </a:r>
            <a:endParaRPr lang="en-US" altLang="zh-TW" sz="6600" dirty="0">
              <a:solidFill>
                <a:srgbClr val="A50021"/>
              </a:solidFill>
              <a:ea typeface="標楷體" panose="03000509000000000000" pitchFamily="65" charset="-120"/>
            </a:endParaRPr>
          </a:p>
          <a:p>
            <a:pPr marL="0" indent="0" algn="ctr">
              <a:spcBef>
                <a:spcPts val="3000"/>
              </a:spcBef>
              <a:buNone/>
            </a:pPr>
            <a:r>
              <a:rPr lang="en-US" altLang="zh-TW" sz="4400" dirty="0">
                <a:solidFill>
                  <a:srgbClr val="002060"/>
                </a:solidFill>
                <a:latin typeface="Times New Roman" panose="02020603050405020304" pitchFamily="18" charset="0"/>
                <a:cs typeface="Times New Roman" panose="02020603050405020304" pitchFamily="18" charset="0"/>
              </a:rPr>
              <a:t>(1950–2002), 7012 articles, 62 million characters, 867 issues, 1400 contributors</a:t>
            </a:r>
          </a:p>
          <a:p>
            <a:pPr>
              <a:buNone/>
            </a:pPr>
            <a:r>
              <a:rPr lang="en-US" altLang="zh-TW" sz="4400" dirty="0"/>
              <a:t>                                                                                  </a:t>
            </a:r>
            <a:r>
              <a:rPr lang="zh-TW" altLang="en-US" sz="4400" dirty="0"/>
              <a:t> </a:t>
            </a:r>
            <a:endParaRPr lang="en-US" altLang="zh-TW" sz="4400" dirty="0"/>
          </a:p>
          <a:p>
            <a:pPr>
              <a:lnSpc>
                <a:spcPct val="60000"/>
              </a:lnSpc>
              <a:spcBef>
                <a:spcPts val="4000"/>
              </a:spcBef>
              <a:buNone/>
            </a:pPr>
            <a:r>
              <a:rPr lang="en-US" altLang="zh-TW" sz="4400" dirty="0">
                <a:solidFill>
                  <a:srgbClr val="002060"/>
                </a:solidFill>
                <a:latin typeface="Times New Roman" panose="02020603050405020304" pitchFamily="18" charset="0"/>
                <a:cs typeface="Times New Roman" panose="02020603050405020304" pitchFamily="18" charset="0"/>
              </a:rPr>
              <a:t>                                                                 </a:t>
            </a:r>
            <a:r>
              <a:rPr lang="en-US" altLang="zh-TW" sz="4400" dirty="0">
                <a:solidFill>
                  <a:srgbClr val="A50021"/>
                </a:solidFill>
                <a:latin typeface="Times New Roman" panose="02020603050405020304" pitchFamily="18" charset="0"/>
                <a:cs typeface="Times New Roman" panose="02020603050405020304" pitchFamily="18" charset="0"/>
              </a:rPr>
              <a:t> </a:t>
            </a:r>
            <a:r>
              <a:rPr lang="en-US" altLang="zh-TW" sz="6000" b="1"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Founded by leading academicians of Academia Sinica</a:t>
            </a:r>
            <a:endParaRPr lang="zh-TW" altLang="zh-TW" sz="44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60000"/>
              </a:lnSpc>
              <a:spcBef>
                <a:spcPts val="4000"/>
              </a:spcBef>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Tracks modern Chinese thought and key scholarly trends</a:t>
            </a:r>
            <a:endParaRPr lang="zh-TW" altLang="zh-TW" sz="44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60000"/>
              </a:lnSpc>
              <a:spcBef>
                <a:spcPts val="4000"/>
              </a:spcBef>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Captures 50 years of global Sinology</a:t>
            </a:r>
            <a:endParaRPr lang="zh-TW" altLang="zh-TW" sz="44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60000"/>
              </a:lnSpc>
              <a:spcBef>
                <a:spcPts val="4000"/>
              </a:spcBef>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Covers humanities and social sciences</a:t>
            </a: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zh-TW" altLang="en-US"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endPar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60000"/>
              </a:lnSpc>
              <a:spcBef>
                <a:spcPts val="4000"/>
              </a:spcBef>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Exclusive archive not available elsewhere</a:t>
            </a:r>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zh-TW" altLang="en-US" dirty="0"/>
          </a:p>
        </p:txBody>
      </p:sp>
      <p:pic>
        <p:nvPicPr>
          <p:cNvPr id="9" name="圖片 8">
            <a:extLst>
              <a:ext uri="{FF2B5EF4-FFF2-40B4-BE49-F238E27FC236}">
                <a16:creationId xmlns:a16="http://schemas.microsoft.com/office/drawing/2014/main" id="{D8AED3C5-D79B-B19F-21B4-FC5609B31084}"/>
              </a:ext>
            </a:extLst>
          </p:cNvPr>
          <p:cNvPicPr>
            <a:picLocks noChangeAspect="1"/>
          </p:cNvPicPr>
          <p:nvPr/>
        </p:nvPicPr>
        <p:blipFill>
          <a:blip r:embed="rId2"/>
          <a:stretch>
            <a:fillRect/>
          </a:stretch>
        </p:blipFill>
        <p:spPr>
          <a:xfrm>
            <a:off x="918417" y="5574403"/>
            <a:ext cx="4195685" cy="5551964"/>
          </a:xfrm>
          <a:prstGeom prst="rect">
            <a:avLst/>
          </a:prstGeom>
        </p:spPr>
      </p:pic>
      <p:pic>
        <p:nvPicPr>
          <p:cNvPr id="5" name="圖片 4">
            <a:extLst>
              <a:ext uri="{FF2B5EF4-FFF2-40B4-BE49-F238E27FC236}">
                <a16:creationId xmlns:a16="http://schemas.microsoft.com/office/drawing/2014/main" id="{58129D8D-C731-C115-B5C1-C0706DDBAF2F}"/>
              </a:ext>
            </a:extLst>
          </p:cNvPr>
          <p:cNvPicPr>
            <a:picLocks noChangeAspect="1"/>
          </p:cNvPicPr>
          <p:nvPr/>
        </p:nvPicPr>
        <p:blipFill>
          <a:blip r:embed="rId3"/>
          <a:stretch>
            <a:fillRect/>
          </a:stretch>
        </p:blipFill>
        <p:spPr>
          <a:xfrm>
            <a:off x="3663447" y="6183591"/>
            <a:ext cx="3999323" cy="5480779"/>
          </a:xfrm>
          <a:prstGeom prst="rect">
            <a:avLst/>
          </a:prstGeom>
        </p:spPr>
      </p:pic>
      <p:pic>
        <p:nvPicPr>
          <p:cNvPr id="6" name="圖片 5">
            <a:extLst>
              <a:ext uri="{FF2B5EF4-FFF2-40B4-BE49-F238E27FC236}">
                <a16:creationId xmlns:a16="http://schemas.microsoft.com/office/drawing/2014/main" id="{14305FCB-44F7-F74F-2829-6C1EA93DA3B5}"/>
              </a:ext>
            </a:extLst>
          </p:cNvPr>
          <p:cNvPicPr>
            <a:picLocks noChangeAspect="1"/>
          </p:cNvPicPr>
          <p:nvPr/>
        </p:nvPicPr>
        <p:blipFill>
          <a:blip r:embed="rId4"/>
          <a:stretch>
            <a:fillRect/>
          </a:stretch>
        </p:blipFill>
        <p:spPr>
          <a:xfrm>
            <a:off x="6692394" y="6719621"/>
            <a:ext cx="4102964" cy="5553937"/>
          </a:xfrm>
          <a:prstGeom prst="rect">
            <a:avLst/>
          </a:prstGeom>
        </p:spPr>
      </p:pic>
    </p:spTree>
    <p:extLst>
      <p:ext uri="{BB962C8B-B14F-4D97-AF65-F5344CB8AC3E}">
        <p14:creationId xmlns:p14="http://schemas.microsoft.com/office/powerpoint/2010/main" val="2172735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90AC-F738-95B8-BFCE-7AE3CE6076A2}"/>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F4D23F00-5A9B-F5D7-5C18-E55F5D8CF482}"/>
              </a:ext>
            </a:extLst>
          </p:cNvPr>
          <p:cNvSpPr>
            <a:spLocks noGrp="1"/>
          </p:cNvSpPr>
          <p:nvPr>
            <p:ph type="title"/>
          </p:nvPr>
        </p:nvSpPr>
        <p:spPr>
          <a:xfrm>
            <a:off x="1675964" y="1000124"/>
            <a:ext cx="21025723" cy="1955727"/>
          </a:xfrm>
        </p:spPr>
        <p:txBody>
          <a:bodyPr>
            <a:normAutofit/>
          </a:bodyPr>
          <a:lstStyle/>
          <a:p>
            <a:pPr algn="ctr">
              <a:spcBef>
                <a:spcPts val="3000"/>
              </a:spcBef>
            </a:pPr>
            <a:r>
              <a:rPr lang="en-US" altLang="zh-TW" sz="9000" dirty="0">
                <a:solidFill>
                  <a:srgbClr val="000099"/>
                </a:solidFill>
                <a:latin typeface="新細明體" panose="02020500000000000000" pitchFamily="18" charset="-120"/>
                <a:ea typeface="新細明體" panose="02020500000000000000" pitchFamily="18" charset="-120"/>
              </a:rPr>
              <a:t>  </a:t>
            </a:r>
            <a:r>
              <a:rPr lang="en-US" altLang="zh-TW" sz="9000" b="1" dirty="0">
                <a:solidFill>
                  <a:srgbClr val="000099"/>
                </a:solidFill>
                <a:latin typeface="Lato" panose="020F0502020204030203" pitchFamily="34" charset="0"/>
                <a:ea typeface="Lato" panose="020F0502020204030203" pitchFamily="34" charset="0"/>
                <a:cs typeface="Lato" panose="020F0502020204030203" pitchFamily="34" charset="0"/>
              </a:rPr>
              <a:t>Modern China Digital Archive</a:t>
            </a:r>
            <a:endParaRPr lang="zh-TW" altLang="en-US" sz="3600" b="1" dirty="0">
              <a:solidFill>
                <a:srgbClr val="A50021"/>
              </a:solidFill>
              <a:latin typeface="Lato" panose="020F0502020204030203" pitchFamily="34" charset="0"/>
              <a:cs typeface="Lato" panose="020F0502020204030203" pitchFamily="34" charset="0"/>
            </a:endParaRPr>
          </a:p>
        </p:txBody>
      </p:sp>
      <p:sp>
        <p:nvSpPr>
          <p:cNvPr id="3" name="內容版面配置區 2">
            <a:extLst>
              <a:ext uri="{FF2B5EF4-FFF2-40B4-BE49-F238E27FC236}">
                <a16:creationId xmlns:a16="http://schemas.microsoft.com/office/drawing/2014/main" id="{39547967-1D9E-31F9-35D7-C762D46D2344}"/>
              </a:ext>
            </a:extLst>
          </p:cNvPr>
          <p:cNvSpPr>
            <a:spLocks noGrp="1"/>
          </p:cNvSpPr>
          <p:nvPr>
            <p:ph idx="1"/>
          </p:nvPr>
        </p:nvSpPr>
        <p:spPr>
          <a:xfrm>
            <a:off x="1297172" y="3125971"/>
            <a:ext cx="22073191" cy="10185991"/>
          </a:xfrm>
        </p:spPr>
        <p:txBody>
          <a:bodyPr>
            <a:normAutofit/>
          </a:bodyPr>
          <a:lstStyle/>
          <a:p>
            <a:pPr marL="0" indent="0" algn="ctr">
              <a:buNone/>
            </a:pPr>
            <a:r>
              <a:rPr lang="en-US" altLang="zh-TW" dirty="0">
                <a:solidFill>
                  <a:srgbClr val="A50021"/>
                </a:solidFill>
              </a:rPr>
              <a:t>Revealing authoritative first-hand KMT historical records</a:t>
            </a:r>
          </a:p>
          <a:p>
            <a:pPr marL="0" indent="0" algn="ctr">
              <a:spcBef>
                <a:spcPts val="4000"/>
              </a:spcBef>
              <a:buNone/>
            </a:pPr>
            <a:r>
              <a:rPr lang="en-US" altLang="zh-TW" sz="4800" dirty="0">
                <a:solidFill>
                  <a:srgbClr val="002060"/>
                </a:solidFill>
              </a:rPr>
              <a:t>1977–2005, 163 issues, 4902 articles, complete run</a:t>
            </a:r>
            <a:r>
              <a:rPr lang="en-US" altLang="zh-TW" sz="4400" dirty="0">
                <a:solidFill>
                  <a:srgbClr val="002060"/>
                </a:solidFill>
              </a:rPr>
              <a:t>                                                                                  </a:t>
            </a:r>
            <a:r>
              <a:rPr lang="zh-TW" altLang="en-US" sz="4400" dirty="0">
                <a:solidFill>
                  <a:srgbClr val="002060"/>
                </a:solidFill>
              </a:rPr>
              <a:t> </a:t>
            </a:r>
            <a:endParaRPr lang="en-US" altLang="zh-TW" sz="4400" dirty="0">
              <a:solidFill>
                <a:srgbClr val="002060"/>
              </a:solidFill>
            </a:endParaRPr>
          </a:p>
          <a:p>
            <a:pPr>
              <a:lnSpc>
                <a:spcPct val="60000"/>
              </a:lnSpc>
              <a:spcBef>
                <a:spcPts val="8000"/>
              </a:spcBef>
              <a:buNone/>
            </a:pPr>
            <a:r>
              <a:rPr lang="en-US" altLang="zh-TW" sz="4400" dirty="0">
                <a:solidFill>
                  <a:srgbClr val="002060"/>
                </a:solidFill>
                <a:latin typeface="Times New Roman" panose="02020603050405020304" pitchFamily="18" charset="0"/>
                <a:cs typeface="Times New Roman" panose="02020603050405020304" pitchFamily="18" charset="0"/>
              </a:rPr>
              <a:t>                                                                 </a:t>
            </a:r>
            <a:r>
              <a:rPr lang="en-US" altLang="zh-TW" sz="6000" dirty="0">
                <a:solidFill>
                  <a:srgbClr val="A50021"/>
                </a:solidFill>
                <a:latin typeface="Times New Roman" panose="02020603050405020304" pitchFamily="18" charset="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Founded by the KMT Party History Institute</a:t>
            </a:r>
            <a:endParaRPr lang="zh-TW"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100000"/>
              </a:lnSpc>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A century of Republican history, revolutionary</a:t>
            </a:r>
          </a:p>
          <a:p>
            <a:pPr>
              <a:lnSpc>
                <a:spcPct val="100000"/>
              </a:lnSpc>
              <a:spcBef>
                <a:spcPts val="0"/>
              </a:spcBef>
              <a:buNone/>
            </a:pPr>
            <a:r>
              <a:rPr lang="en-US" altLang="zh-TW" sz="4400" dirty="0">
                <a:latin typeface="Times New Roman" panose="02020603050405020304" pitchFamily="18" charset="0"/>
                <a:cs typeface="Times New Roman" panose="02020603050405020304" pitchFamily="18" charset="0"/>
              </a:rPr>
              <a:t>                                                                    documents, oral histories</a:t>
            </a:r>
          </a:p>
          <a:p>
            <a:pPr>
              <a:lnSpc>
                <a:spcPct val="60000"/>
              </a:lnSpc>
              <a:spcBef>
                <a:spcPts val="4000"/>
              </a:spcBef>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Integrating exclusive archives with historical research</a:t>
            </a:r>
            <a:endParaRPr lang="zh-TW"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endParaRPr>
          </a:p>
          <a:p>
            <a:pPr>
              <a:lnSpc>
                <a:spcPct val="100000"/>
              </a:lnSpc>
              <a:buNone/>
            </a:pPr>
            <a:r>
              <a:rPr lang="en-US" altLang="zh-TW" sz="4400" kern="100" dirty="0">
                <a:solidFill>
                  <a:srgbClr val="002060"/>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6000" kern="100" dirty="0">
                <a:solidFill>
                  <a:srgbClr val="A5002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4400" dirty="0">
                <a:latin typeface="Times New Roman" panose="02020603050405020304" pitchFamily="18" charset="0"/>
                <a:cs typeface="Times New Roman" panose="02020603050405020304" pitchFamily="18" charset="0"/>
              </a:rPr>
              <a:t>Manuscripts, diaries, memoirs, biographies, photos, </a:t>
            </a:r>
          </a:p>
          <a:p>
            <a:pPr>
              <a:lnSpc>
                <a:spcPct val="100000"/>
              </a:lnSpc>
              <a:spcBef>
                <a:spcPts val="1000"/>
              </a:spcBef>
              <a:buNone/>
            </a:pPr>
            <a:r>
              <a:rPr lang="en-US" altLang="zh-TW" sz="4400" dirty="0">
                <a:latin typeface="Times New Roman" panose="02020603050405020304" pitchFamily="18" charset="0"/>
                <a:cs typeface="Times New Roman" panose="02020603050405020304" pitchFamily="18" charset="0"/>
              </a:rPr>
              <a:t>                                                                   documents, chronologies, and artifacts of revolutionary </a:t>
            </a:r>
          </a:p>
          <a:p>
            <a:pPr>
              <a:lnSpc>
                <a:spcPct val="100000"/>
              </a:lnSpc>
              <a:spcBef>
                <a:spcPts val="1000"/>
              </a:spcBef>
              <a:buNone/>
            </a:pPr>
            <a:r>
              <a:rPr lang="en-US" altLang="zh-TW" sz="4400" dirty="0">
                <a:latin typeface="Times New Roman" panose="02020603050405020304" pitchFamily="18" charset="0"/>
                <a:cs typeface="Times New Roman" panose="02020603050405020304" pitchFamily="18" charset="0"/>
              </a:rPr>
              <a:t>                                                                   leaders, presidents, and </a:t>
            </a:r>
            <a:r>
              <a:rPr lang="en-US" altLang="zh-TW" sz="4000" dirty="0">
                <a:latin typeface="Times New Roman" panose="02020603050405020304" pitchFamily="18" charset="0"/>
                <a:cs typeface="Times New Roman" panose="02020603050405020304" pitchFamily="18" charset="0"/>
              </a:rPr>
              <a:t>key political-military figures</a:t>
            </a:r>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en-US" altLang="zh-TW" dirty="0"/>
          </a:p>
          <a:p>
            <a:pPr marL="0" indent="0" algn="ctr">
              <a:buNone/>
            </a:pPr>
            <a:endParaRPr lang="zh-TW" altLang="en-US" dirty="0"/>
          </a:p>
        </p:txBody>
      </p:sp>
      <p:pic>
        <p:nvPicPr>
          <p:cNvPr id="4" name="圖片 3" descr="一張含有 文字, 螢幕擷取畫面, 多媒體軟體, 軟體 的圖片&#10;&#10;AI 產生的內容可能不正確。">
            <a:extLst>
              <a:ext uri="{FF2B5EF4-FFF2-40B4-BE49-F238E27FC236}">
                <a16:creationId xmlns:a16="http://schemas.microsoft.com/office/drawing/2014/main" id="{09563D44-BE3D-1B15-6F50-D42B8F14E27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colorTemperature colorTemp="7200"/>
                    </a14:imgEffect>
                  </a14:imgLayer>
                </a14:imgProps>
              </a:ext>
            </a:extLst>
          </a:blip>
          <a:srcRect l="48672" t="24592" r="25410" b="9959"/>
          <a:stretch>
            <a:fillRect/>
          </a:stretch>
        </p:blipFill>
        <p:spPr bwMode="auto">
          <a:xfrm>
            <a:off x="751261" y="5539413"/>
            <a:ext cx="3578028" cy="4750368"/>
          </a:xfrm>
          <a:prstGeom prst="rect">
            <a:avLst/>
          </a:prstGeom>
          <a:ln>
            <a:noFill/>
          </a:ln>
          <a:extLst>
            <a:ext uri="{53640926-AAD7-44D8-BBD7-CCE9431645EC}">
              <a14:shadowObscured xmlns:a14="http://schemas.microsoft.com/office/drawing/2010/main"/>
            </a:ext>
          </a:extLst>
        </p:spPr>
      </p:pic>
      <p:pic>
        <p:nvPicPr>
          <p:cNvPr id="10" name="圖片 9">
            <a:extLst>
              <a:ext uri="{FF2B5EF4-FFF2-40B4-BE49-F238E27FC236}">
                <a16:creationId xmlns:a16="http://schemas.microsoft.com/office/drawing/2014/main" id="{8750CF69-651C-D810-03C8-A75DB3859CAE}"/>
              </a:ext>
            </a:extLst>
          </p:cNvPr>
          <p:cNvPicPr>
            <a:picLocks noChangeAspect="1"/>
          </p:cNvPicPr>
          <p:nvPr/>
        </p:nvPicPr>
        <p:blipFill>
          <a:blip r:embed="rId5"/>
          <a:stretch>
            <a:fillRect/>
          </a:stretch>
        </p:blipFill>
        <p:spPr>
          <a:xfrm>
            <a:off x="3817548" y="7006856"/>
            <a:ext cx="3578028" cy="4539289"/>
          </a:xfrm>
          <a:prstGeom prst="rect">
            <a:avLst/>
          </a:prstGeom>
        </p:spPr>
      </p:pic>
      <p:pic>
        <p:nvPicPr>
          <p:cNvPr id="11" name="圖片 10">
            <a:extLst>
              <a:ext uri="{FF2B5EF4-FFF2-40B4-BE49-F238E27FC236}">
                <a16:creationId xmlns:a16="http://schemas.microsoft.com/office/drawing/2014/main" id="{5ED9273A-B979-F03E-90F2-2435EA0F588A}"/>
              </a:ext>
            </a:extLst>
          </p:cNvPr>
          <p:cNvPicPr>
            <a:picLocks noChangeAspect="1"/>
          </p:cNvPicPr>
          <p:nvPr/>
        </p:nvPicPr>
        <p:blipFill>
          <a:blip r:embed="rId6">
            <a:duotone>
              <a:prstClr val="black"/>
              <a:srgbClr val="D9C3A5">
                <a:tint val="50000"/>
                <a:satMod val="180000"/>
              </a:srgbClr>
            </a:duotone>
            <a:extLst>
              <a:ext uri="{BEBA8EAE-BF5A-486C-A8C5-ECC9F3942E4B}">
                <a14:imgProps xmlns:a14="http://schemas.microsoft.com/office/drawing/2010/main">
                  <a14:imgLayer r:embed="rId7">
                    <a14:imgEffect>
                      <a14:sharpenSoften amount="25000"/>
                    </a14:imgEffect>
                    <a14:imgEffect>
                      <a14:colorTemperature colorTemp="7200"/>
                    </a14:imgEffect>
                  </a14:imgLayer>
                </a14:imgProps>
              </a:ext>
            </a:extLst>
          </a:blip>
          <a:stretch>
            <a:fillRect/>
          </a:stretch>
        </p:blipFill>
        <p:spPr>
          <a:xfrm>
            <a:off x="6849665" y="7914597"/>
            <a:ext cx="3297906" cy="4292335"/>
          </a:xfrm>
          <a:prstGeom prst="rect">
            <a:avLst/>
          </a:prstGeom>
        </p:spPr>
      </p:pic>
    </p:spTree>
    <p:extLst>
      <p:ext uri="{BB962C8B-B14F-4D97-AF65-F5344CB8AC3E}">
        <p14:creationId xmlns:p14="http://schemas.microsoft.com/office/powerpoint/2010/main" val="1042510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688C1CC4-9DFD-2BC4-CD5D-4E92BFC01C92}"/>
            </a:ext>
          </a:extLst>
        </p:cNvPr>
        <p:cNvGrpSpPr/>
        <p:nvPr/>
      </p:nvGrpSpPr>
      <p:grpSpPr>
        <a:xfrm>
          <a:off x="0" y="0"/>
          <a:ext cx="0" cy="0"/>
          <a:chOff x="0" y="0"/>
          <a:chExt cx="0" cy="0"/>
        </a:xfrm>
      </p:grpSpPr>
      <p:sp>
        <p:nvSpPr>
          <p:cNvPr id="347" name="Google Shape;347;p9">
            <a:extLst>
              <a:ext uri="{FF2B5EF4-FFF2-40B4-BE49-F238E27FC236}">
                <a16:creationId xmlns:a16="http://schemas.microsoft.com/office/drawing/2014/main" id="{D210B217-B895-F14E-D482-92D453C93213}"/>
              </a:ext>
            </a:extLst>
          </p:cNvPr>
          <p:cNvSpPr/>
          <p:nvPr/>
        </p:nvSpPr>
        <p:spPr>
          <a:xfrm>
            <a:off x="12188824" y="6858000"/>
            <a:ext cx="12188826" cy="6858000"/>
          </a:xfrm>
          <a:prstGeom prst="rect">
            <a:avLst/>
          </a:prstGeom>
          <a:solidFill>
            <a:srgbClr val="E5E5E5">
              <a:alpha val="4078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4800" b="0" i="0" u="none" strike="noStrike" kern="0" cap="none" spc="0" normalizeH="0" baseline="0" noProof="0">
              <a:ln>
                <a:noFill/>
              </a:ln>
              <a:solidFill>
                <a:srgbClr val="FFFFFF"/>
              </a:solidFill>
              <a:effectLst/>
              <a:uLnTx/>
              <a:uFillTx/>
              <a:latin typeface="Montserrat Light"/>
              <a:ea typeface="Montserrat Light"/>
              <a:cs typeface="Montserrat Light"/>
              <a:sym typeface="Montserrat Light"/>
            </a:endParaRPr>
          </a:p>
        </p:txBody>
      </p:sp>
      <p:sp>
        <p:nvSpPr>
          <p:cNvPr id="348" name="Google Shape;348;p9">
            <a:extLst>
              <a:ext uri="{FF2B5EF4-FFF2-40B4-BE49-F238E27FC236}">
                <a16:creationId xmlns:a16="http://schemas.microsoft.com/office/drawing/2014/main" id="{08FAC1A2-1C33-C699-1995-D1019008756A}"/>
              </a:ext>
            </a:extLst>
          </p:cNvPr>
          <p:cNvSpPr txBox="1"/>
          <p:nvPr/>
        </p:nvSpPr>
        <p:spPr>
          <a:xfrm>
            <a:off x="14037161" y="2674005"/>
            <a:ext cx="8482597" cy="2862282"/>
          </a:xfrm>
          <a:prstGeom prst="rect">
            <a:avLst/>
          </a:prstGeom>
          <a:noFill/>
          <a:ln>
            <a:noFill/>
          </a:ln>
        </p:spPr>
        <p:txBody>
          <a:bodyPr spcFirstLastPara="1" wrap="square" lIns="91425" tIns="45700" rIns="91425" bIns="45700" anchor="t" anchorCtr="0">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3000" b="0" i="0" u="none" strike="noStrike" kern="0" cap="none" spc="0" normalizeH="0" baseline="0" noProof="0" dirty="0">
                <a:ln>
                  <a:noFill/>
                </a:ln>
                <a:solidFill>
                  <a:schemeClr val="bg2"/>
                </a:solidFill>
                <a:effectLst/>
                <a:uLnTx/>
                <a:uFillTx/>
                <a:latin typeface="Arial"/>
                <a:ea typeface="Arial"/>
                <a:cs typeface="Arial"/>
                <a:sym typeface="Arial"/>
              </a:rPr>
              <a:t>With exclusive or </a:t>
            </a:r>
            <a:r>
              <a:rPr kumimoji="0" lang="en-US" altLang="zh-TW" sz="3000" b="0" i="0" u="none" strike="noStrike" kern="0" cap="none" spc="0" normalizeH="0" baseline="0" noProof="0" dirty="0">
                <a:ln>
                  <a:noFill/>
                </a:ln>
                <a:solidFill>
                  <a:schemeClr val="bg2"/>
                </a:solidFill>
                <a:effectLst/>
                <a:uLnTx/>
                <a:uFillTx/>
                <a:latin typeface="Arial"/>
                <a:ea typeface="Arial"/>
                <a:cs typeface="Arial"/>
                <a:sym typeface="Arial"/>
              </a:rPr>
              <a:t>unique </a:t>
            </a:r>
            <a:r>
              <a:rPr kumimoji="0" lang="en-US" sz="3000" b="0" i="0" u="none" strike="noStrike" kern="0" cap="none" spc="0" normalizeH="0" baseline="0" noProof="0" dirty="0">
                <a:ln>
                  <a:noFill/>
                </a:ln>
                <a:solidFill>
                  <a:schemeClr val="bg2"/>
                </a:solidFill>
                <a:effectLst/>
                <a:uLnTx/>
                <a:uFillTx/>
                <a:latin typeface="Arial"/>
                <a:ea typeface="Arial"/>
                <a:cs typeface="Arial"/>
                <a:sym typeface="Arial"/>
              </a:rPr>
              <a:t>content from Taiwan, China, and the Chinese-speaking world,  this series highlights 5,000 years of Chinese cultural heritage to life through digital innovation.</a:t>
            </a:r>
            <a:endParaRPr kumimoji="0" sz="3000" b="0" i="0" u="none" strike="noStrike" kern="0" cap="none" spc="0" normalizeH="0" baseline="0" noProof="0" dirty="0">
              <a:ln>
                <a:noFill/>
              </a:ln>
              <a:solidFill>
                <a:schemeClr val="bg2"/>
              </a:solidFill>
              <a:effectLst/>
              <a:uLnTx/>
              <a:uFillTx/>
              <a:latin typeface="Arial"/>
              <a:ea typeface="Arial"/>
              <a:cs typeface="Arial"/>
              <a:sym typeface="Arial"/>
            </a:endParaRPr>
          </a:p>
        </p:txBody>
      </p:sp>
      <p:sp>
        <p:nvSpPr>
          <p:cNvPr id="349" name="Google Shape;349;p9">
            <a:extLst>
              <a:ext uri="{FF2B5EF4-FFF2-40B4-BE49-F238E27FC236}">
                <a16:creationId xmlns:a16="http://schemas.microsoft.com/office/drawing/2014/main" id="{2307682D-3791-63CF-5D5A-E4B077165631}"/>
              </a:ext>
            </a:extLst>
          </p:cNvPr>
          <p:cNvSpPr txBox="1"/>
          <p:nvPr/>
        </p:nvSpPr>
        <p:spPr>
          <a:xfrm>
            <a:off x="1127760" y="8885452"/>
            <a:ext cx="9805496" cy="389093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zh-TW" altLang="en-US" sz="2800" b="0" i="0" u="none" strike="noStrike" kern="0" cap="none" spc="0" normalizeH="0" baseline="0" noProof="0">
                <a:ln>
                  <a:noFill/>
                </a:ln>
                <a:solidFill>
                  <a:srgbClr val="7F7F7F"/>
                </a:solidFill>
                <a:effectLst/>
                <a:uLnTx/>
                <a:uFillTx/>
                <a:latin typeface="Lato Light"/>
                <a:ea typeface="Lato Light"/>
                <a:cs typeface="Lato Light"/>
                <a:sym typeface="Lato Light"/>
              </a:rPr>
              <a:t>臺灣，擁有五千年中華文化潤澤的人文底蘊，又地處亞太平洋區塊的樞紐位置，早已是「國際漢學」、「當代中國研究」社群中關鍵的一環；臺灣多元社會、海納百川的學術氛圍，更為世界各國探究華人文化與中國社會不可或缺的通路；取道臺灣，就能逕登漢學堂奧。本系列以臺灣最動人的人文學為核心，呈現臺灣學人的開放觀點，以及優秀學術社群的豐美成果。</a:t>
            </a:r>
            <a:endParaRPr kumimoji="0" sz="2000" b="0" i="0" u="none" strike="noStrike" kern="0" cap="none" spc="0" normalizeH="0" baseline="0" noProof="0">
              <a:ln>
                <a:noFill/>
              </a:ln>
              <a:solidFill>
                <a:srgbClr val="3F3F3F"/>
              </a:solidFill>
              <a:effectLst/>
              <a:uLnTx/>
              <a:uFillTx/>
              <a:latin typeface="Lato Light"/>
              <a:ea typeface="Lato Light"/>
              <a:cs typeface="Lato Light"/>
              <a:sym typeface="Lato Light"/>
            </a:endParaRPr>
          </a:p>
        </p:txBody>
      </p:sp>
      <p:grpSp>
        <p:nvGrpSpPr>
          <p:cNvPr id="350" name="Google Shape;350;p9">
            <a:extLst>
              <a:ext uri="{FF2B5EF4-FFF2-40B4-BE49-F238E27FC236}">
                <a16:creationId xmlns:a16="http://schemas.microsoft.com/office/drawing/2014/main" id="{FCA9DD46-7ECC-1812-D9D1-924EF38BD2B3}"/>
              </a:ext>
            </a:extLst>
          </p:cNvPr>
          <p:cNvGrpSpPr/>
          <p:nvPr/>
        </p:nvGrpSpPr>
        <p:grpSpPr>
          <a:xfrm>
            <a:off x="2784085" y="7713447"/>
            <a:ext cx="4470745" cy="1048318"/>
            <a:chOff x="1067516" y="7704732"/>
            <a:chExt cx="4470745" cy="1048318"/>
          </a:xfrm>
        </p:grpSpPr>
        <p:sp>
          <p:nvSpPr>
            <p:cNvPr id="351" name="Google Shape;351;p9">
              <a:extLst>
                <a:ext uri="{FF2B5EF4-FFF2-40B4-BE49-F238E27FC236}">
                  <a16:creationId xmlns:a16="http://schemas.microsoft.com/office/drawing/2014/main" id="{CB55A23D-2ACD-2E6C-9494-744CB6E66ECE}"/>
                </a:ext>
              </a:extLst>
            </p:cNvPr>
            <p:cNvSpPr txBox="1"/>
            <p:nvPr/>
          </p:nvSpPr>
          <p:spPr>
            <a:xfrm>
              <a:off x="2275829" y="7737387"/>
              <a:ext cx="3262432" cy="101566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6000" b="1" i="0" u="none" strike="noStrike" kern="0" cap="none" spc="0" normalizeH="0" baseline="0" noProof="0" dirty="0">
                  <a:ln>
                    <a:noFill/>
                  </a:ln>
                  <a:solidFill>
                    <a:srgbClr val="3F3F3F"/>
                  </a:solidFill>
                  <a:effectLst/>
                  <a:uLnTx/>
                  <a:uFillTx/>
                  <a:latin typeface="Montserrat"/>
                  <a:ea typeface="Montserrat"/>
                  <a:cs typeface="Montserrat"/>
                  <a:sym typeface="Montserrat"/>
                </a:rPr>
                <a:t>人文臺灣</a:t>
              </a:r>
              <a:endParaRPr kumimoji="0" sz="6000" b="1" i="0" u="none" strike="noStrike" kern="0" cap="none" spc="0" normalizeH="0" baseline="0" noProof="0" dirty="0">
                <a:ln>
                  <a:noFill/>
                </a:ln>
                <a:solidFill>
                  <a:srgbClr val="3F3F3F"/>
                </a:solidFill>
                <a:effectLst/>
                <a:uLnTx/>
                <a:uFillTx/>
                <a:latin typeface="Montserrat"/>
                <a:ea typeface="Montserrat"/>
                <a:cs typeface="Montserrat"/>
                <a:sym typeface="Montserrat"/>
              </a:endParaRPr>
            </a:p>
          </p:txBody>
        </p:sp>
        <p:grpSp>
          <p:nvGrpSpPr>
            <p:cNvPr id="352" name="Google Shape;352;p9">
              <a:extLst>
                <a:ext uri="{FF2B5EF4-FFF2-40B4-BE49-F238E27FC236}">
                  <a16:creationId xmlns:a16="http://schemas.microsoft.com/office/drawing/2014/main" id="{FF8E9649-BC39-31FC-FCF5-F6197538D10F}"/>
                </a:ext>
              </a:extLst>
            </p:cNvPr>
            <p:cNvGrpSpPr/>
            <p:nvPr/>
          </p:nvGrpSpPr>
          <p:grpSpPr>
            <a:xfrm>
              <a:off x="1067516" y="7704732"/>
              <a:ext cx="1016328" cy="1015662"/>
              <a:chOff x="16785002" y="6293626"/>
              <a:chExt cx="2420937" cy="2419350"/>
            </a:xfrm>
          </p:grpSpPr>
          <p:sp>
            <p:nvSpPr>
              <p:cNvPr id="353" name="Google Shape;353;p9">
                <a:extLst>
                  <a:ext uri="{FF2B5EF4-FFF2-40B4-BE49-F238E27FC236}">
                    <a16:creationId xmlns:a16="http://schemas.microsoft.com/office/drawing/2014/main" id="{2771892A-7D83-BDC4-69FF-20B49AA8D904}"/>
                  </a:ext>
                </a:extLst>
              </p:cNvPr>
              <p:cNvSpPr/>
              <p:nvPr/>
            </p:nvSpPr>
            <p:spPr>
              <a:xfrm>
                <a:off x="16785002" y="6293626"/>
                <a:ext cx="2420937" cy="2419350"/>
              </a:xfrm>
              <a:prstGeom prst="ellipse">
                <a:avLst/>
              </a:prstGeom>
              <a:solidFill>
                <a:schemeClr val="lt2"/>
              </a:solidFill>
              <a:ln w="5715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FFFFFF"/>
                  </a:solidFill>
                  <a:effectLst/>
                  <a:uLnTx/>
                  <a:uFillTx/>
                  <a:latin typeface="Lato Light"/>
                  <a:ea typeface="Lato Light"/>
                  <a:cs typeface="Lato Light"/>
                  <a:sym typeface="Lato Light"/>
                </a:endParaRPr>
              </a:p>
            </p:txBody>
          </p:sp>
          <p:sp>
            <p:nvSpPr>
              <p:cNvPr id="354" name="Google Shape;354;p9">
                <a:extLst>
                  <a:ext uri="{FF2B5EF4-FFF2-40B4-BE49-F238E27FC236}">
                    <a16:creationId xmlns:a16="http://schemas.microsoft.com/office/drawing/2014/main" id="{BD466BC2-FA4F-9A09-5F71-829B494DB8A5}"/>
                  </a:ext>
                </a:extLst>
              </p:cNvPr>
              <p:cNvSpPr/>
              <p:nvPr/>
            </p:nvSpPr>
            <p:spPr>
              <a:xfrm>
                <a:off x="17391426" y="6985794"/>
                <a:ext cx="1208087" cy="1208088"/>
              </a:xfrm>
              <a:custGeom>
                <a:avLst/>
                <a:gdLst/>
                <a:ahLst/>
                <a:cxnLst/>
                <a:rect l="l" t="t"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accent3"/>
              </a:solidFill>
              <a:ln>
                <a:noFill/>
              </a:ln>
            </p:spPr>
            <p:txBody>
              <a:bodyPr spcFirstLastPara="1" wrap="square" lIns="38075" tIns="38075" rIns="38075" bIns="380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999" b="0" i="0" u="none" strike="noStrike" kern="0" cap="none" spc="0" normalizeH="0" baseline="0" noProof="0">
                  <a:ln>
                    <a:noFill/>
                  </a:ln>
                  <a:solidFill>
                    <a:srgbClr val="FFFFFF"/>
                  </a:solidFill>
                  <a:effectLst/>
                  <a:uLnTx/>
                  <a:uFillTx/>
                  <a:latin typeface="Gill Sans"/>
                  <a:ea typeface="Gill Sans"/>
                  <a:cs typeface="Gill Sans"/>
                  <a:sym typeface="Gill Sans"/>
                </a:endParaRPr>
              </a:p>
            </p:txBody>
          </p:sp>
        </p:grpSp>
      </p:grpSp>
      <p:grpSp>
        <p:nvGrpSpPr>
          <p:cNvPr id="355" name="Google Shape;355;p9">
            <a:extLst>
              <a:ext uri="{FF2B5EF4-FFF2-40B4-BE49-F238E27FC236}">
                <a16:creationId xmlns:a16="http://schemas.microsoft.com/office/drawing/2014/main" id="{9AF5C655-7E8D-E05A-D240-10A88A48FB69}"/>
              </a:ext>
            </a:extLst>
          </p:cNvPr>
          <p:cNvGrpSpPr/>
          <p:nvPr/>
        </p:nvGrpSpPr>
        <p:grpSpPr>
          <a:xfrm>
            <a:off x="12696274" y="949326"/>
            <a:ext cx="8909084" cy="1015663"/>
            <a:chOff x="12892216" y="1377951"/>
            <a:chExt cx="7379506" cy="1015663"/>
          </a:xfrm>
        </p:grpSpPr>
        <p:sp>
          <p:nvSpPr>
            <p:cNvPr id="356" name="Google Shape;356;p9">
              <a:extLst>
                <a:ext uri="{FF2B5EF4-FFF2-40B4-BE49-F238E27FC236}">
                  <a16:creationId xmlns:a16="http://schemas.microsoft.com/office/drawing/2014/main" id="{FCCF8198-B561-7BAF-C8EE-436FCCE94260}"/>
                </a:ext>
              </a:extLst>
            </p:cNvPr>
            <p:cNvSpPr txBox="1"/>
            <p:nvPr/>
          </p:nvSpPr>
          <p:spPr>
            <a:xfrm>
              <a:off x="14111061" y="1377951"/>
              <a:ext cx="6160661" cy="101566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6000" b="1" i="0" u="none" strike="noStrike" kern="0" cap="none" spc="0" normalizeH="0" baseline="0" noProof="0" dirty="0">
                  <a:ln>
                    <a:noFill/>
                  </a:ln>
                  <a:solidFill>
                    <a:srgbClr val="B85C00"/>
                  </a:solidFill>
                  <a:effectLst/>
                  <a:uLnTx/>
                  <a:uFillTx/>
                  <a:latin typeface="Arial"/>
                  <a:ea typeface="Arial"/>
                  <a:cs typeface="Arial"/>
                  <a:sym typeface="Arial"/>
                </a:rPr>
                <a:t>  Chinese Classics</a:t>
              </a:r>
              <a:endParaRPr kumimoji="0" sz="6000" b="1" i="0" u="none" strike="noStrike" kern="0" cap="none" spc="0" normalizeH="0" baseline="0" noProof="0" dirty="0">
                <a:ln>
                  <a:noFill/>
                </a:ln>
                <a:solidFill>
                  <a:srgbClr val="B85C00"/>
                </a:solidFill>
                <a:effectLst/>
                <a:uLnTx/>
                <a:uFillTx/>
                <a:latin typeface="Arial"/>
                <a:ea typeface="Arial"/>
                <a:cs typeface="Arial"/>
                <a:sym typeface="Arial"/>
              </a:endParaRPr>
            </a:p>
          </p:txBody>
        </p:sp>
        <p:grpSp>
          <p:nvGrpSpPr>
            <p:cNvPr id="357" name="Google Shape;357;p9">
              <a:extLst>
                <a:ext uri="{FF2B5EF4-FFF2-40B4-BE49-F238E27FC236}">
                  <a16:creationId xmlns:a16="http://schemas.microsoft.com/office/drawing/2014/main" id="{02D38841-11B5-195C-2140-BFFF3C8F4E00}"/>
                </a:ext>
              </a:extLst>
            </p:cNvPr>
            <p:cNvGrpSpPr/>
            <p:nvPr/>
          </p:nvGrpSpPr>
          <p:grpSpPr>
            <a:xfrm>
              <a:off x="12892216" y="1377951"/>
              <a:ext cx="960517" cy="1015663"/>
              <a:chOff x="10853768" y="6375779"/>
              <a:chExt cx="2419350" cy="2558252"/>
            </a:xfrm>
          </p:grpSpPr>
          <p:sp>
            <p:nvSpPr>
              <p:cNvPr id="358" name="Google Shape;358;p9">
                <a:extLst>
                  <a:ext uri="{FF2B5EF4-FFF2-40B4-BE49-F238E27FC236}">
                    <a16:creationId xmlns:a16="http://schemas.microsoft.com/office/drawing/2014/main" id="{F5A4E80F-2934-740E-891B-A3F714ACEF79}"/>
                  </a:ext>
                </a:extLst>
              </p:cNvPr>
              <p:cNvSpPr/>
              <p:nvPr/>
            </p:nvSpPr>
            <p:spPr>
              <a:xfrm>
                <a:off x="10853768" y="6375779"/>
                <a:ext cx="2419350" cy="2558252"/>
              </a:xfrm>
              <a:prstGeom prst="ellipse">
                <a:avLst/>
              </a:prstGeom>
              <a:solidFill>
                <a:schemeClr val="lt2"/>
              </a:solidFill>
              <a:ln w="57150" cap="flat" cmpd="sng">
                <a:solidFill>
                  <a:srgbClr val="9A4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59" name="Google Shape;359;p9">
                <a:extLst>
                  <a:ext uri="{FF2B5EF4-FFF2-40B4-BE49-F238E27FC236}">
                    <a16:creationId xmlns:a16="http://schemas.microsoft.com/office/drawing/2014/main" id="{27E85C4E-61D6-32A4-0068-6DB2788F5369}"/>
                  </a:ext>
                </a:extLst>
              </p:cNvPr>
              <p:cNvSpPr/>
              <p:nvPr/>
            </p:nvSpPr>
            <p:spPr>
              <a:xfrm>
                <a:off x="11460192" y="7098203"/>
                <a:ext cx="1208088" cy="1208088"/>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9A4D00"/>
              </a:solidFill>
              <a:ln>
                <a:noFill/>
              </a:ln>
            </p:spPr>
            <p:txBody>
              <a:bodyPr spcFirstLastPara="1" wrap="square" lIns="38075" tIns="38075" rIns="38075" bIns="380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999"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pic>
        <p:nvPicPr>
          <p:cNvPr id="360" name="Google Shape;360;p9">
            <a:extLst>
              <a:ext uri="{FF2B5EF4-FFF2-40B4-BE49-F238E27FC236}">
                <a16:creationId xmlns:a16="http://schemas.microsoft.com/office/drawing/2014/main" id="{539C25DC-ED97-7638-FB34-CF2227468857}"/>
              </a:ext>
            </a:extLst>
          </p:cNvPr>
          <p:cNvPicPr preferRelativeResize="0">
            <a:picLocks noGrp="1"/>
          </p:cNvPicPr>
          <p:nvPr>
            <p:ph type="pic" idx="3"/>
          </p:nvPr>
        </p:nvPicPr>
        <p:blipFill rotWithShape="1">
          <a:blip r:embed="rId3">
            <a:alphaModFix/>
          </a:blip>
          <a:srcRect l="36215" t="-486" r="-16" b="486"/>
          <a:stretch/>
        </p:blipFill>
        <p:spPr>
          <a:xfrm>
            <a:off x="12188825" y="6858000"/>
            <a:ext cx="12188825" cy="6858000"/>
          </a:xfrm>
          <a:prstGeom prst="rect">
            <a:avLst/>
          </a:prstGeom>
          <a:solidFill>
            <a:srgbClr val="F2F2F2"/>
          </a:solidFill>
          <a:ln>
            <a:noFill/>
          </a:ln>
        </p:spPr>
      </p:pic>
      <p:pic>
        <p:nvPicPr>
          <p:cNvPr id="361" name="Google Shape;361;p9">
            <a:extLst>
              <a:ext uri="{FF2B5EF4-FFF2-40B4-BE49-F238E27FC236}">
                <a16:creationId xmlns:a16="http://schemas.microsoft.com/office/drawing/2014/main" id="{5D2BA1C3-6CBE-639A-9CE4-336DEB907039}"/>
              </a:ext>
            </a:extLst>
          </p:cNvPr>
          <p:cNvPicPr preferRelativeResize="0"/>
          <p:nvPr/>
        </p:nvPicPr>
        <p:blipFill rotWithShape="1">
          <a:blip r:embed="rId4">
            <a:alphaModFix/>
          </a:blip>
          <a:srcRect t="10324" b="10324"/>
          <a:stretch/>
        </p:blipFill>
        <p:spPr>
          <a:xfrm>
            <a:off x="0" y="-18979"/>
            <a:ext cx="12252325" cy="6869112"/>
          </a:xfrm>
          <a:prstGeom prst="rect">
            <a:avLst/>
          </a:prstGeom>
          <a:noFill/>
          <a:ln>
            <a:noFill/>
          </a:ln>
        </p:spPr>
      </p:pic>
      <p:pic>
        <p:nvPicPr>
          <p:cNvPr id="362" name="Google Shape;362;p9">
            <a:extLst>
              <a:ext uri="{FF2B5EF4-FFF2-40B4-BE49-F238E27FC236}">
                <a16:creationId xmlns:a16="http://schemas.microsoft.com/office/drawing/2014/main" id="{985FCC7A-B391-CEF7-9CF5-179B45BC549B}"/>
              </a:ext>
            </a:extLst>
          </p:cNvPr>
          <p:cNvPicPr preferRelativeResize="0"/>
          <p:nvPr/>
        </p:nvPicPr>
        <p:blipFill rotWithShape="1">
          <a:blip r:embed="rId5">
            <a:alphaModFix/>
          </a:blip>
          <a:srcRect/>
          <a:stretch/>
        </p:blipFill>
        <p:spPr>
          <a:xfrm>
            <a:off x="1369698" y="3106210"/>
            <a:ext cx="9743228" cy="2243895"/>
          </a:xfrm>
          <a:prstGeom prst="rect">
            <a:avLst/>
          </a:prstGeom>
          <a:noFill/>
          <a:ln>
            <a:noFill/>
          </a:ln>
        </p:spPr>
      </p:pic>
      <p:pic>
        <p:nvPicPr>
          <p:cNvPr id="363" name="Google Shape;363;p9">
            <a:extLst>
              <a:ext uri="{FF2B5EF4-FFF2-40B4-BE49-F238E27FC236}">
                <a16:creationId xmlns:a16="http://schemas.microsoft.com/office/drawing/2014/main" id="{F7E9710C-CFAA-1FA8-E039-2850B1C25905}"/>
              </a:ext>
            </a:extLst>
          </p:cNvPr>
          <p:cNvPicPr preferRelativeResize="0">
            <a:picLocks noGrp="1"/>
          </p:cNvPicPr>
          <p:nvPr>
            <p:ph type="pic" idx="2"/>
          </p:nvPr>
        </p:nvPicPr>
        <p:blipFill rotWithShape="1">
          <a:blip r:embed="rId6">
            <a:alphaModFix/>
          </a:blip>
          <a:srcRect t="3617" b="3616"/>
          <a:stretch/>
        </p:blipFill>
        <p:spPr>
          <a:xfrm>
            <a:off x="-1" y="6850133"/>
            <a:ext cx="12188825" cy="6858000"/>
          </a:xfrm>
          <a:prstGeom prst="rect">
            <a:avLst/>
          </a:prstGeom>
          <a:solidFill>
            <a:srgbClr val="F2F2F2"/>
          </a:solidFill>
          <a:ln>
            <a:noFill/>
          </a:ln>
        </p:spPr>
      </p:pic>
      <p:pic>
        <p:nvPicPr>
          <p:cNvPr id="364" name="Google Shape;364;p9">
            <a:extLst>
              <a:ext uri="{FF2B5EF4-FFF2-40B4-BE49-F238E27FC236}">
                <a16:creationId xmlns:a16="http://schemas.microsoft.com/office/drawing/2014/main" id="{2735FDDB-484A-725D-F0DC-C8BC9A8FB590}"/>
              </a:ext>
            </a:extLst>
          </p:cNvPr>
          <p:cNvPicPr preferRelativeResize="0"/>
          <p:nvPr/>
        </p:nvPicPr>
        <p:blipFill rotWithShape="1">
          <a:blip r:embed="rId7">
            <a:alphaModFix/>
          </a:blip>
          <a:srcRect/>
          <a:stretch/>
        </p:blipFill>
        <p:spPr>
          <a:xfrm>
            <a:off x="954969" y="10043543"/>
            <a:ext cx="10342385" cy="2332461"/>
          </a:xfrm>
          <a:prstGeom prst="rect">
            <a:avLst/>
          </a:prstGeom>
          <a:noFill/>
          <a:ln>
            <a:noFill/>
          </a:ln>
        </p:spPr>
      </p:pic>
      <p:pic>
        <p:nvPicPr>
          <p:cNvPr id="365" name="Google Shape;365;p9">
            <a:extLst>
              <a:ext uri="{FF2B5EF4-FFF2-40B4-BE49-F238E27FC236}">
                <a16:creationId xmlns:a16="http://schemas.microsoft.com/office/drawing/2014/main" id="{A80B17E9-7284-FC3B-8E23-75B5201E006E}"/>
              </a:ext>
            </a:extLst>
          </p:cNvPr>
          <p:cNvPicPr preferRelativeResize="0"/>
          <p:nvPr/>
        </p:nvPicPr>
        <p:blipFill rotWithShape="1">
          <a:blip r:embed="rId8">
            <a:alphaModFix/>
          </a:blip>
          <a:srcRect/>
          <a:stretch/>
        </p:blipFill>
        <p:spPr>
          <a:xfrm>
            <a:off x="12034158" y="7144813"/>
            <a:ext cx="12498158" cy="6415721"/>
          </a:xfrm>
          <a:prstGeom prst="rect">
            <a:avLst/>
          </a:prstGeom>
          <a:noFill/>
          <a:ln>
            <a:noFill/>
          </a:ln>
        </p:spPr>
      </p:pic>
      <p:sp>
        <p:nvSpPr>
          <p:cNvPr id="3" name="文字方塊 2">
            <a:extLst>
              <a:ext uri="{FF2B5EF4-FFF2-40B4-BE49-F238E27FC236}">
                <a16:creationId xmlns:a16="http://schemas.microsoft.com/office/drawing/2014/main" id="{F4F184AD-F622-6BD0-8FCF-EAD98B5D12E4}"/>
              </a:ext>
            </a:extLst>
          </p:cNvPr>
          <p:cNvSpPr txBox="1"/>
          <p:nvPr/>
        </p:nvSpPr>
        <p:spPr>
          <a:xfrm>
            <a:off x="6241312" y="6862204"/>
            <a:ext cx="12482622" cy="523220"/>
          </a:xfrm>
          <a:prstGeom prst="rect">
            <a:avLst/>
          </a:prstGeom>
          <a:noFill/>
        </p:spPr>
        <p:txBody>
          <a:bodyPr wrap="square">
            <a:spAutoFit/>
          </a:bodyPr>
          <a:lstStyle/>
          <a:p>
            <a:r>
              <a:rPr lang="en-US" altLang="zh-TW" dirty="0"/>
              <a:t>China Bronze</a:t>
            </a:r>
          </a:p>
          <a:p>
            <a:r>
              <a:rPr lang="en-US" altLang="zh-TW" dirty="0"/>
              <a:t>and Stone Rubbings Collection</a:t>
            </a:r>
            <a:endParaRPr lang="zh-TW" altLang="en-US" dirty="0"/>
          </a:p>
        </p:txBody>
      </p:sp>
      <p:sp>
        <p:nvSpPr>
          <p:cNvPr id="4" name="矩形 3">
            <a:extLst>
              <a:ext uri="{FF2B5EF4-FFF2-40B4-BE49-F238E27FC236}">
                <a16:creationId xmlns:a16="http://schemas.microsoft.com/office/drawing/2014/main" id="{65643D83-1F9D-A69E-7E3F-D19B3253DCF8}"/>
              </a:ext>
            </a:extLst>
          </p:cNvPr>
          <p:cNvSpPr/>
          <p:nvPr/>
        </p:nvSpPr>
        <p:spPr>
          <a:xfrm>
            <a:off x="12743120" y="11176366"/>
            <a:ext cx="10840112" cy="7756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4000" dirty="0"/>
              <a:t>China Bronze and Stone Rubbings Collection</a:t>
            </a:r>
            <a:r>
              <a:rPr lang="en-US" altLang="zh-TW" dirty="0"/>
              <a:t> </a:t>
            </a:r>
            <a:endParaRPr lang="zh-TW" altLang="en-US" dirty="0"/>
          </a:p>
        </p:txBody>
      </p:sp>
    </p:spTree>
    <p:extLst>
      <p:ext uri="{BB962C8B-B14F-4D97-AF65-F5344CB8AC3E}">
        <p14:creationId xmlns:p14="http://schemas.microsoft.com/office/powerpoint/2010/main" val="165778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37000">
              <a:srgbClr val="C8D6E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313"/>
        <p:cNvGrpSpPr/>
        <p:nvPr/>
      </p:nvGrpSpPr>
      <p:grpSpPr>
        <a:xfrm>
          <a:off x="0" y="0"/>
          <a:ext cx="0" cy="0"/>
          <a:chOff x="0" y="0"/>
          <a:chExt cx="0" cy="0"/>
        </a:xfrm>
      </p:grpSpPr>
      <p:pic>
        <p:nvPicPr>
          <p:cNvPr id="314" name="Google Shape;314;p16" descr="一張含有 文字 的圖片&#10;&#10;自動產生的描述"/>
          <p:cNvPicPr preferRelativeResize="0"/>
          <p:nvPr/>
        </p:nvPicPr>
        <p:blipFill rotWithShape="1">
          <a:blip r:embed="rId3">
            <a:alphaModFix amt="35000"/>
          </a:blip>
          <a:srcRect l="2697" t="3424" r="1505" b="7848"/>
          <a:stretch/>
        </p:blipFill>
        <p:spPr>
          <a:xfrm>
            <a:off x="1586414" y="1451728"/>
            <a:ext cx="21471657" cy="3608900"/>
          </a:xfrm>
          <a:prstGeom prst="rect">
            <a:avLst/>
          </a:prstGeom>
          <a:noFill/>
          <a:ln>
            <a:noFill/>
          </a:ln>
        </p:spPr>
      </p:pic>
      <p:sp>
        <p:nvSpPr>
          <p:cNvPr id="315" name="Google Shape;315;p16"/>
          <p:cNvSpPr txBox="1">
            <a:spLocks noGrp="1"/>
          </p:cNvSpPr>
          <p:nvPr>
            <p:ph type="title"/>
          </p:nvPr>
        </p:nvSpPr>
        <p:spPr>
          <a:xfrm>
            <a:off x="1750756" y="1786301"/>
            <a:ext cx="21040480" cy="3274327"/>
          </a:xfrm>
          <a:prstGeom prst="rect">
            <a:avLst/>
          </a:prstGeom>
          <a:noFill/>
          <a:ln>
            <a:noFill/>
          </a:ln>
        </p:spPr>
        <p:txBody>
          <a:bodyPr spcFirstLastPara="1" vert="horz" wrap="square" lIns="182802" tIns="91376" rIns="182802" bIns="91376" rtlCol="0" anchor="ctr" anchorCtr="0">
            <a:normAutofit/>
          </a:bodyPr>
          <a:lstStyle/>
          <a:p>
            <a:pPr algn="ctr">
              <a:lnSpc>
                <a:spcPts val="8000"/>
              </a:lnSpc>
              <a:spcBef>
                <a:spcPts val="0"/>
              </a:spcBef>
              <a:buClr>
                <a:srgbClr val="262626"/>
              </a:buClr>
              <a:buSzPts val="6000"/>
            </a:pPr>
            <a:r>
              <a:rPr lang="en-US" altLang="zh-TW" sz="8000" dirty="0">
                <a:solidFill>
                  <a:srgbClr val="000099"/>
                </a:solidFill>
                <a:latin typeface="+mn-lt"/>
                <a:ea typeface="PMingLiU" panose="02020500000000000000" pitchFamily="18" charset="-120"/>
                <a:cs typeface="DFKai-SB"/>
                <a:sym typeface="DFKai-SB"/>
              </a:rPr>
              <a:t>Chinese Calligraphy and Inscription Collection</a:t>
            </a:r>
            <a:br>
              <a:rPr lang="en-US" altLang="zh-TW" sz="8000" b="1" dirty="0">
                <a:solidFill>
                  <a:srgbClr val="000099"/>
                </a:solidFill>
                <a:latin typeface="+mn-lt"/>
                <a:ea typeface="PMingLiU" panose="02020500000000000000" pitchFamily="18" charset="-120"/>
                <a:cs typeface="DFKai-SB"/>
                <a:sym typeface="DFKai-SB"/>
              </a:rPr>
            </a:br>
            <a:r>
              <a:rPr lang="en-US" altLang="zh-TW" sz="5000" dirty="0">
                <a:solidFill>
                  <a:srgbClr val="800000"/>
                </a:solidFill>
                <a:latin typeface="Times New Roman" panose="02020603050405020304" pitchFamily="18" charset="0"/>
                <a:ea typeface="PMingLiU" panose="02020500000000000000" pitchFamily="18" charset="-120"/>
                <a:cs typeface="Times New Roman" panose="02020603050405020304" pitchFamily="18" charset="0"/>
                <a:sym typeface="DFKai-SB"/>
              </a:rPr>
              <a:t>The most </a:t>
            </a:r>
            <a:r>
              <a:rPr lang="en-US" altLang="zh-TW" sz="5000" dirty="0">
                <a:solidFill>
                  <a:srgbClr val="800000"/>
                </a:solidFill>
                <a:latin typeface="Times New Roman" panose="02020603050405020304" pitchFamily="18" charset="0"/>
                <a:cs typeface="Times New Roman" panose="02020603050405020304" pitchFamily="18" charset="0"/>
              </a:rPr>
              <a:t>Complete Archive of Renowned Chinese Steles &amp; Calligraphy</a:t>
            </a:r>
            <a:endParaRPr sz="5000" dirty="0">
              <a:solidFill>
                <a:srgbClr val="800000"/>
              </a:solidFill>
              <a:latin typeface="Times New Roman" panose="02020603050405020304" pitchFamily="18" charset="0"/>
              <a:cs typeface="Times New Roman" panose="02020603050405020304" pitchFamily="18" charset="0"/>
            </a:endParaRPr>
          </a:p>
        </p:txBody>
      </p:sp>
      <p:sp>
        <p:nvSpPr>
          <p:cNvPr id="316" name="Google Shape;316;p16"/>
          <p:cNvSpPr txBox="1">
            <a:spLocks noGrp="1"/>
          </p:cNvSpPr>
          <p:nvPr>
            <p:ph type="body" idx="1"/>
          </p:nvPr>
        </p:nvSpPr>
        <p:spPr>
          <a:xfrm>
            <a:off x="2211572" y="5776338"/>
            <a:ext cx="15233035" cy="6292385"/>
          </a:xfrm>
          <a:prstGeom prst="rect">
            <a:avLst/>
          </a:prstGeom>
          <a:noFill/>
          <a:ln>
            <a:noFill/>
          </a:ln>
        </p:spPr>
        <p:txBody>
          <a:bodyPr spcFirstLastPara="1" vert="horz" wrap="square" lIns="182802" tIns="91376" rIns="182802" bIns="91376" rtlCol="0" anchor="t" anchorCtr="0">
            <a:normAutofit/>
          </a:bodyPr>
          <a:lstStyle/>
          <a:p>
            <a:pPr>
              <a:lnSpc>
                <a:spcPct val="150000"/>
              </a:lnSpc>
              <a:spcBef>
                <a:spcPts val="3000"/>
              </a:spcBef>
              <a:buClr>
                <a:srgbClr val="800000"/>
              </a:buClr>
              <a:buSzPts val="2500"/>
              <a:buFont typeface="Wingdings" panose="05000000000000000000" pitchFamily="2" charset="2"/>
              <a:buChar char="l"/>
            </a:pPr>
            <a:r>
              <a:rPr lang="en-US" altLang="zh-TW" sz="4400" dirty="0">
                <a:latin typeface="Times New Roman" panose="02020603050405020304" pitchFamily="18" charset="0"/>
                <a:cs typeface="Times New Roman" panose="02020603050405020304" pitchFamily="18" charset="0"/>
              </a:rPr>
              <a:t>4,268 rubbings by 700 calligraphers (Pre-Qin to Qing)</a:t>
            </a:r>
          </a:p>
          <a:p>
            <a:pPr>
              <a:lnSpc>
                <a:spcPct val="150000"/>
              </a:lnSpc>
              <a:spcBef>
                <a:spcPts val="1000"/>
              </a:spcBef>
              <a:spcAft>
                <a:spcPts val="1000"/>
              </a:spcAft>
              <a:buClr>
                <a:srgbClr val="800000"/>
              </a:buClr>
              <a:buSzPts val="2500"/>
              <a:buFont typeface="Wingdings" panose="05000000000000000000" pitchFamily="2" charset="2"/>
              <a:buChar char="l"/>
            </a:pPr>
            <a:r>
              <a:rPr lang="en-US" altLang="zh-TW" sz="4400" dirty="0">
                <a:latin typeface="Times New Roman" panose="02020603050405020304" pitchFamily="18" charset="0"/>
                <a:cs typeface="Times New Roman" panose="02020603050405020304" pitchFamily="18" charset="0"/>
              </a:rPr>
              <a:t>Unicode-based, fully searchable including variant characters</a:t>
            </a:r>
          </a:p>
          <a:p>
            <a:pPr>
              <a:lnSpc>
                <a:spcPct val="150000"/>
              </a:lnSpc>
              <a:spcBef>
                <a:spcPts val="0"/>
              </a:spcBef>
              <a:buClr>
                <a:srgbClr val="800000"/>
              </a:buClr>
              <a:buSzPts val="2500"/>
              <a:buFont typeface="Wingdings" panose="05000000000000000000" pitchFamily="2" charset="2"/>
              <a:buChar char="l"/>
            </a:pPr>
            <a:r>
              <a:rPr lang="en-US" altLang="zh-TW" sz="4400" dirty="0">
                <a:latin typeface="Times New Roman" panose="02020603050405020304" pitchFamily="18" charset="0"/>
                <a:cs typeface="Times New Roman" panose="02020603050405020304" pitchFamily="18" charset="0"/>
              </a:rPr>
              <a:t>Supports appreciation, teaching, research, and textual analysis</a:t>
            </a:r>
          </a:p>
          <a:p>
            <a:pPr>
              <a:lnSpc>
                <a:spcPct val="150000"/>
              </a:lnSpc>
              <a:spcBef>
                <a:spcPts val="1000"/>
              </a:spcBef>
              <a:buClr>
                <a:srgbClr val="800000"/>
              </a:buClr>
              <a:buSzPts val="2500"/>
              <a:buFont typeface="Wingdings" panose="05000000000000000000" pitchFamily="2" charset="2"/>
              <a:buChar char="l"/>
            </a:pPr>
            <a:r>
              <a:rPr lang="en-US" altLang="zh-TW" sz="4400" dirty="0">
                <a:latin typeface="Times New Roman" panose="02020603050405020304" pitchFamily="18" charset="0"/>
                <a:cs typeface="Times New Roman" panose="02020603050405020304" pitchFamily="18" charset="0"/>
              </a:rPr>
              <a:t>Only database integrating full rubbings, single-character images,</a:t>
            </a:r>
          </a:p>
          <a:p>
            <a:pPr marL="0" indent="0">
              <a:lnSpc>
                <a:spcPct val="100000"/>
              </a:lnSpc>
              <a:spcBef>
                <a:spcPts val="0"/>
              </a:spcBef>
              <a:buClr>
                <a:srgbClr val="000099"/>
              </a:buClr>
              <a:buSzPts val="2500"/>
              <a:buNone/>
            </a:pPr>
            <a:r>
              <a:rPr lang="en-US" altLang="zh-TW" sz="4400" dirty="0">
                <a:latin typeface="Times New Roman" panose="02020603050405020304" pitchFamily="18" charset="0"/>
                <a:cs typeface="Times New Roman" panose="02020603050405020304" pitchFamily="18" charset="0"/>
              </a:rPr>
              <a:t>    and searchable text</a:t>
            </a:r>
            <a:endParaRPr sz="4400" dirty="0">
              <a:latin typeface="Times New Roman" panose="02020603050405020304" pitchFamily="18" charset="0"/>
              <a:cs typeface="Times New Roman" panose="02020603050405020304" pitchFamily="18" charset="0"/>
            </a:endParaRPr>
          </a:p>
        </p:txBody>
      </p:sp>
      <p:pic>
        <p:nvPicPr>
          <p:cNvPr id="318" name="Google Shape;318;p16" descr="一張含有 文字 的圖片&#10;&#10;自動產生的描述"/>
          <p:cNvPicPr preferRelativeResize="0"/>
          <p:nvPr/>
        </p:nvPicPr>
        <p:blipFill rotWithShape="1">
          <a:blip r:embed="rId4">
            <a:alphaModFix/>
          </a:blip>
          <a:srcRect l="765"/>
          <a:stretch/>
        </p:blipFill>
        <p:spPr>
          <a:xfrm>
            <a:off x="17444607" y="5853660"/>
            <a:ext cx="4417711" cy="641061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86"/>
            <a:ext cx="24377650" cy="1371242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標題 1">
            <a:extLst>
              <a:ext uri="{FF2B5EF4-FFF2-40B4-BE49-F238E27FC236}">
                <a16:creationId xmlns:a16="http://schemas.microsoft.com/office/drawing/2014/main" id="{557D07AD-8AAD-4487-BAF5-B8BD8A83E4B5}"/>
              </a:ext>
            </a:extLst>
          </p:cNvPr>
          <p:cNvSpPr>
            <a:spLocks noGrp="1"/>
          </p:cNvSpPr>
          <p:nvPr>
            <p:ph type="title"/>
          </p:nvPr>
        </p:nvSpPr>
        <p:spPr>
          <a:xfrm>
            <a:off x="13139992" y="1415681"/>
            <a:ext cx="10102780" cy="4593445"/>
          </a:xfrm>
        </p:spPr>
        <p:txBody>
          <a:bodyPr vert="horz" lIns="182832" tIns="91416" rIns="182832" bIns="91416" rtlCol="0" anchor="b">
            <a:normAutofit/>
          </a:bodyPr>
          <a:lstStyle/>
          <a:p>
            <a:r>
              <a:rPr lang="zh-TW" altLang="en-US" sz="5400" dirty="0">
                <a:solidFill>
                  <a:schemeClr val="bg1"/>
                </a:solidFill>
              </a:rPr>
              <a:t>      </a:t>
            </a:r>
            <a:r>
              <a:rPr lang="en-US" altLang="zh-TW" sz="5400" b="1" dirty="0">
                <a:solidFill>
                  <a:srgbClr val="FFFF00"/>
                </a:solidFill>
              </a:rPr>
              <a:t>Single Character Database</a:t>
            </a:r>
            <a:endParaRPr lang="zh-TW" altLang="en-US" sz="5400" b="1" dirty="0">
              <a:solidFill>
                <a:srgbClr val="FFFF00"/>
              </a:solidFill>
            </a:endParaRPr>
          </a:p>
        </p:txBody>
      </p:sp>
      <p:cxnSp>
        <p:nvCxnSpPr>
          <p:cNvPr id="11" name="Straight Connector 10">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6419964"/>
            <a:ext cx="1952116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1BD432D-FAB3-4B5D-BF27-4DA7C75B32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347" y="232112"/>
            <a:ext cx="23872957" cy="1325177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圖片 15">
            <a:extLst>
              <a:ext uri="{FF2B5EF4-FFF2-40B4-BE49-F238E27FC236}">
                <a16:creationId xmlns:a16="http://schemas.microsoft.com/office/drawing/2014/main" id="{A69743C8-039E-E0BE-5700-E1BE1430DF1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40635" t="24653" r="37857" b="29102"/>
          <a:stretch/>
        </p:blipFill>
        <p:spPr>
          <a:xfrm>
            <a:off x="1915338" y="4227994"/>
            <a:ext cx="5942494" cy="7187096"/>
          </a:xfrm>
          <a:prstGeom prst="rect">
            <a:avLst/>
          </a:prstGeom>
        </p:spPr>
      </p:pic>
      <p:pic>
        <p:nvPicPr>
          <p:cNvPr id="18" name="內容版面配置區 17">
            <a:extLst>
              <a:ext uri="{FF2B5EF4-FFF2-40B4-BE49-F238E27FC236}">
                <a16:creationId xmlns:a16="http://schemas.microsoft.com/office/drawing/2014/main" id="{173638AC-C6A6-8260-F845-99BF791AC381}"/>
              </a:ext>
            </a:extLst>
          </p:cNvPr>
          <p:cNvPicPr>
            <a:picLocks noGrp="1" noChangeAspect="1"/>
          </p:cNvPicPr>
          <p:nvPr>
            <p:ph idx="1"/>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l="30714" t="21745" r="48740" b="32518"/>
          <a:stretch/>
        </p:blipFill>
        <p:spPr>
          <a:xfrm>
            <a:off x="7764680" y="4227994"/>
            <a:ext cx="6275953" cy="7187094"/>
          </a:xfrm>
          <a:prstGeom prst="rect">
            <a:avLst/>
          </a:prstGeom>
        </p:spPr>
      </p:pic>
      <p:pic>
        <p:nvPicPr>
          <p:cNvPr id="8" name="圖片 7">
            <a:extLst>
              <a:ext uri="{FF2B5EF4-FFF2-40B4-BE49-F238E27FC236}">
                <a16:creationId xmlns:a16="http://schemas.microsoft.com/office/drawing/2014/main" id="{E040D82E-2A79-BCEC-6F18-D8E4A7204887}"/>
              </a:ext>
            </a:extLst>
          </p:cNvPr>
          <p:cNvPicPr>
            <a:picLocks noChangeAspect="1"/>
          </p:cNvPicPr>
          <p:nvPr/>
        </p:nvPicPr>
        <p:blipFill rotWithShape="1">
          <a:blip r:embed="rId7">
            <a:biLevel thresh="75000"/>
            <a:extLst>
              <a:ext uri="{BEBA8EAE-BF5A-486C-A8C5-ECC9F3942E4B}">
                <a14:imgProps xmlns:a14="http://schemas.microsoft.com/office/drawing/2010/main">
                  <a14:imgLayer r:embed="rId8">
                    <a14:imgEffect>
                      <a14:sharpenSoften amount="50000"/>
                    </a14:imgEffect>
                  </a14:imgLayer>
                </a14:imgProps>
              </a:ext>
            </a:extLst>
          </a:blip>
          <a:srcRect l="5152" t="19070" r="67664" b="72518"/>
          <a:stretch/>
        </p:blipFill>
        <p:spPr>
          <a:xfrm>
            <a:off x="2872381" y="740931"/>
            <a:ext cx="13240981" cy="2045983"/>
          </a:xfrm>
          <a:prstGeom prst="rect">
            <a:avLst/>
          </a:prstGeom>
        </p:spPr>
      </p:pic>
      <mc:AlternateContent xmlns:mc="http://schemas.openxmlformats.org/markup-compatibility/2006" xmlns:p14="http://schemas.microsoft.com/office/powerpoint/2010/main">
        <mc:Choice Requires="p14">
          <p:contentPart p14:bwMode="auto" r:id="rId9">
            <p14:nvContentPartPr>
              <p14:cNvPr id="10" name="筆跡 9">
                <a:extLst>
                  <a:ext uri="{FF2B5EF4-FFF2-40B4-BE49-F238E27FC236}">
                    <a16:creationId xmlns:a16="http://schemas.microsoft.com/office/drawing/2014/main" id="{FADBAAB0-0478-9AB2-ADA4-23F04312838C}"/>
                  </a:ext>
                </a:extLst>
              </p14:cNvPr>
              <p14:cNvContentPartPr/>
              <p14:nvPr/>
            </p14:nvContentPartPr>
            <p14:xfrm>
              <a:off x="3315594" y="928117"/>
              <a:ext cx="320317" cy="271369"/>
            </p14:xfrm>
          </p:contentPart>
        </mc:Choice>
        <mc:Fallback xmlns="">
          <p:pic>
            <p:nvPicPr>
              <p:cNvPr id="10" name="筆跡 9">
                <a:extLst>
                  <a:ext uri="{FF2B5EF4-FFF2-40B4-BE49-F238E27FC236}">
                    <a16:creationId xmlns:a16="http://schemas.microsoft.com/office/drawing/2014/main" id="{FADBAAB0-0478-9AB2-ADA4-23F04312838C}"/>
                  </a:ext>
                </a:extLst>
              </p:cNvPr>
              <p:cNvPicPr/>
              <p:nvPr/>
            </p:nvPicPr>
            <p:blipFill>
              <a:blip r:embed="rId10"/>
              <a:stretch>
                <a:fillRect/>
              </a:stretch>
            </p:blipFill>
            <p:spPr>
              <a:xfrm>
                <a:off x="3309469" y="921974"/>
                <a:ext cx="332568" cy="283655"/>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筆跡 11">
                <a:extLst>
                  <a:ext uri="{FF2B5EF4-FFF2-40B4-BE49-F238E27FC236}">
                    <a16:creationId xmlns:a16="http://schemas.microsoft.com/office/drawing/2014/main" id="{3BBE5985-21AA-ACB0-668C-2BA810410B15}"/>
                  </a:ext>
                </a:extLst>
              </p14:cNvPr>
              <p14:cNvContentPartPr/>
              <p14:nvPr/>
            </p14:nvContentPartPr>
            <p14:xfrm>
              <a:off x="17716883" y="2765798"/>
              <a:ext cx="720" cy="720"/>
            </p14:xfrm>
          </p:contentPart>
        </mc:Choice>
        <mc:Fallback xmlns="">
          <p:pic>
            <p:nvPicPr>
              <p:cNvPr id="12" name="筆跡 11">
                <a:extLst>
                  <a:ext uri="{FF2B5EF4-FFF2-40B4-BE49-F238E27FC236}">
                    <a16:creationId xmlns:a16="http://schemas.microsoft.com/office/drawing/2014/main" id="{3BBE5985-21AA-ACB0-668C-2BA810410B15}"/>
                  </a:ext>
                </a:extLst>
              </p:cNvPr>
              <p:cNvPicPr/>
              <p:nvPr/>
            </p:nvPicPr>
            <p:blipFill>
              <a:blip r:embed="rId12"/>
              <a:stretch>
                <a:fillRect/>
              </a:stretch>
            </p:blipFill>
            <p:spPr>
              <a:xfrm>
                <a:off x="17644883" y="2621798"/>
                <a:ext cx="1440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筆跡 13">
                <a:extLst>
                  <a:ext uri="{FF2B5EF4-FFF2-40B4-BE49-F238E27FC236}">
                    <a16:creationId xmlns:a16="http://schemas.microsoft.com/office/drawing/2014/main" id="{6DF58148-B87D-7EE5-65DC-4C39B95CD653}"/>
                  </a:ext>
                </a:extLst>
              </p14:cNvPr>
              <p14:cNvContentPartPr/>
              <p14:nvPr/>
            </p14:nvContentPartPr>
            <p14:xfrm>
              <a:off x="3068698" y="807908"/>
              <a:ext cx="512507" cy="243297"/>
            </p14:xfrm>
          </p:contentPart>
        </mc:Choice>
        <mc:Fallback xmlns="">
          <p:pic>
            <p:nvPicPr>
              <p:cNvPr id="14" name="筆跡 13">
                <a:extLst>
                  <a:ext uri="{FF2B5EF4-FFF2-40B4-BE49-F238E27FC236}">
                    <a16:creationId xmlns:a16="http://schemas.microsoft.com/office/drawing/2014/main" id="{6DF58148-B87D-7EE5-65DC-4C39B95CD653}"/>
                  </a:ext>
                </a:extLst>
              </p:cNvPr>
              <p:cNvPicPr/>
              <p:nvPr/>
            </p:nvPicPr>
            <p:blipFill>
              <a:blip r:embed="rId14"/>
              <a:stretch>
                <a:fillRect/>
              </a:stretch>
            </p:blipFill>
            <p:spPr>
              <a:xfrm>
                <a:off x="3032682" y="735820"/>
                <a:ext cx="584179" cy="387113"/>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筆跡 14">
                <a:extLst>
                  <a:ext uri="{FF2B5EF4-FFF2-40B4-BE49-F238E27FC236}">
                    <a16:creationId xmlns:a16="http://schemas.microsoft.com/office/drawing/2014/main" id="{EFCD7246-0099-93A3-7088-DCC05E5E49A0}"/>
                  </a:ext>
                </a:extLst>
              </p14:cNvPr>
              <p14:cNvContentPartPr/>
              <p14:nvPr/>
            </p14:nvContentPartPr>
            <p14:xfrm>
              <a:off x="3242173" y="935315"/>
              <a:ext cx="508188" cy="133165"/>
            </p14:xfrm>
          </p:contentPart>
        </mc:Choice>
        <mc:Fallback xmlns="">
          <p:pic>
            <p:nvPicPr>
              <p:cNvPr id="15" name="筆跡 14">
                <a:extLst>
                  <a:ext uri="{FF2B5EF4-FFF2-40B4-BE49-F238E27FC236}">
                    <a16:creationId xmlns:a16="http://schemas.microsoft.com/office/drawing/2014/main" id="{EFCD7246-0099-93A3-7088-DCC05E5E49A0}"/>
                  </a:ext>
                </a:extLst>
              </p:cNvPr>
              <p:cNvPicPr/>
              <p:nvPr/>
            </p:nvPicPr>
            <p:blipFill>
              <a:blip r:embed="rId16"/>
              <a:stretch>
                <a:fillRect/>
              </a:stretch>
            </p:blipFill>
            <p:spPr>
              <a:xfrm>
                <a:off x="3206157" y="862746"/>
                <a:ext cx="579860" cy="277941"/>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筆跡 16">
                <a:extLst>
                  <a:ext uri="{FF2B5EF4-FFF2-40B4-BE49-F238E27FC236}">
                    <a16:creationId xmlns:a16="http://schemas.microsoft.com/office/drawing/2014/main" id="{B855B8B8-BC7B-973C-5301-B93D44471632}"/>
                  </a:ext>
                </a:extLst>
              </p14:cNvPr>
              <p14:cNvContentPartPr/>
              <p14:nvPr/>
            </p14:nvContentPartPr>
            <p14:xfrm>
              <a:off x="4806326" y="763280"/>
              <a:ext cx="369984" cy="479395"/>
            </p14:xfrm>
          </p:contentPart>
        </mc:Choice>
        <mc:Fallback xmlns="">
          <p:pic>
            <p:nvPicPr>
              <p:cNvPr id="17" name="筆跡 16">
                <a:extLst>
                  <a:ext uri="{FF2B5EF4-FFF2-40B4-BE49-F238E27FC236}">
                    <a16:creationId xmlns:a16="http://schemas.microsoft.com/office/drawing/2014/main" id="{B855B8B8-BC7B-973C-5301-B93D44471632}"/>
                  </a:ext>
                </a:extLst>
              </p:cNvPr>
              <p:cNvPicPr/>
              <p:nvPr/>
            </p:nvPicPr>
            <p:blipFill>
              <a:blip r:embed="rId18"/>
              <a:stretch>
                <a:fillRect/>
              </a:stretch>
            </p:blipFill>
            <p:spPr>
              <a:xfrm>
                <a:off x="4770300" y="691245"/>
                <a:ext cx="441675" cy="62310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 name="筆跡 18">
                <a:extLst>
                  <a:ext uri="{FF2B5EF4-FFF2-40B4-BE49-F238E27FC236}">
                    <a16:creationId xmlns:a16="http://schemas.microsoft.com/office/drawing/2014/main" id="{EEBD5D53-39E4-11F7-3D01-1396C1ECBDA8}"/>
                  </a:ext>
                </a:extLst>
              </p14:cNvPr>
              <p14:cNvContentPartPr/>
              <p14:nvPr/>
            </p14:nvContentPartPr>
            <p14:xfrm>
              <a:off x="3550973" y="932435"/>
              <a:ext cx="1128666" cy="124528"/>
            </p14:xfrm>
          </p:contentPart>
        </mc:Choice>
        <mc:Fallback xmlns="">
          <p:pic>
            <p:nvPicPr>
              <p:cNvPr id="19" name="筆跡 18">
                <a:extLst>
                  <a:ext uri="{FF2B5EF4-FFF2-40B4-BE49-F238E27FC236}">
                    <a16:creationId xmlns:a16="http://schemas.microsoft.com/office/drawing/2014/main" id="{EEBD5D53-39E4-11F7-3D01-1396C1ECBDA8}"/>
                  </a:ext>
                </a:extLst>
              </p:cNvPr>
              <p:cNvPicPr/>
              <p:nvPr/>
            </p:nvPicPr>
            <p:blipFill>
              <a:blip r:embed="rId20"/>
              <a:stretch>
                <a:fillRect/>
              </a:stretch>
            </p:blipFill>
            <p:spPr>
              <a:xfrm>
                <a:off x="3514936" y="860245"/>
                <a:ext cx="1200379" cy="268547"/>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筆跡 19">
                <a:extLst>
                  <a:ext uri="{FF2B5EF4-FFF2-40B4-BE49-F238E27FC236}">
                    <a16:creationId xmlns:a16="http://schemas.microsoft.com/office/drawing/2014/main" id="{2DF28C5A-1CD0-9A42-076E-98A07FE2EF47}"/>
                  </a:ext>
                </a:extLst>
              </p14:cNvPr>
              <p14:cNvContentPartPr/>
              <p14:nvPr/>
            </p14:nvContentPartPr>
            <p14:xfrm>
              <a:off x="2806687" y="1894825"/>
              <a:ext cx="173475" cy="268490"/>
            </p14:xfrm>
          </p:contentPart>
        </mc:Choice>
        <mc:Fallback xmlns="">
          <p:pic>
            <p:nvPicPr>
              <p:cNvPr id="20" name="筆跡 19">
                <a:extLst>
                  <a:ext uri="{FF2B5EF4-FFF2-40B4-BE49-F238E27FC236}">
                    <a16:creationId xmlns:a16="http://schemas.microsoft.com/office/drawing/2014/main" id="{2DF28C5A-1CD0-9A42-076E-98A07FE2EF47}"/>
                  </a:ext>
                </a:extLst>
              </p:cNvPr>
              <p:cNvPicPr/>
              <p:nvPr/>
            </p:nvPicPr>
            <p:blipFill>
              <a:blip r:embed="rId22"/>
              <a:stretch>
                <a:fillRect/>
              </a:stretch>
            </p:blipFill>
            <p:spPr>
              <a:xfrm>
                <a:off x="2770471" y="1822747"/>
                <a:ext cx="245545" cy="41228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筆跡 20">
                <a:extLst>
                  <a:ext uri="{FF2B5EF4-FFF2-40B4-BE49-F238E27FC236}">
                    <a16:creationId xmlns:a16="http://schemas.microsoft.com/office/drawing/2014/main" id="{01DDC7A8-F715-D2A7-2D23-E697170B5BD3}"/>
                  </a:ext>
                </a:extLst>
              </p14:cNvPr>
              <p14:cNvContentPartPr/>
              <p14:nvPr/>
            </p14:nvContentPartPr>
            <p14:xfrm>
              <a:off x="4766736" y="1264269"/>
              <a:ext cx="239698" cy="720"/>
            </p14:xfrm>
          </p:contentPart>
        </mc:Choice>
        <mc:Fallback xmlns="">
          <p:pic>
            <p:nvPicPr>
              <p:cNvPr id="21" name="筆跡 20">
                <a:extLst>
                  <a:ext uri="{FF2B5EF4-FFF2-40B4-BE49-F238E27FC236}">
                    <a16:creationId xmlns:a16="http://schemas.microsoft.com/office/drawing/2014/main" id="{01DDC7A8-F715-D2A7-2D23-E697170B5BD3}"/>
                  </a:ext>
                </a:extLst>
              </p:cNvPr>
              <p:cNvPicPr/>
              <p:nvPr/>
            </p:nvPicPr>
            <p:blipFill>
              <a:blip r:embed="rId24"/>
              <a:stretch>
                <a:fillRect/>
              </a:stretch>
            </p:blipFill>
            <p:spPr>
              <a:xfrm>
                <a:off x="4730799" y="1120269"/>
                <a:ext cx="311212" cy="288000"/>
              </a:xfrm>
              <a:prstGeom prst="rect">
                <a:avLst/>
              </a:prstGeom>
            </p:spPr>
          </p:pic>
        </mc:Fallback>
      </mc:AlternateContent>
      <p:cxnSp>
        <p:nvCxnSpPr>
          <p:cNvPr id="4" name="直線接點 3">
            <a:extLst>
              <a:ext uri="{FF2B5EF4-FFF2-40B4-BE49-F238E27FC236}">
                <a16:creationId xmlns:a16="http://schemas.microsoft.com/office/drawing/2014/main" id="{50AFE8FF-D922-F9BC-41BB-532BDD5A1B9C}"/>
              </a:ext>
            </a:extLst>
          </p:cNvPr>
          <p:cNvCxnSpPr>
            <a:cxnSpLocks/>
          </p:cNvCxnSpPr>
          <p:nvPr/>
        </p:nvCxnSpPr>
        <p:spPr>
          <a:xfrm>
            <a:off x="19521166" y="6419964"/>
            <a:ext cx="2020397" cy="0"/>
          </a:xfrm>
          <a:prstGeom prst="line">
            <a:avLst/>
          </a:prstGeom>
          <a:ln w="38100">
            <a:solidFill>
              <a:srgbClr val="B85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0441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B0B7A8-81EC-D65C-863A-5BC199B29F89}"/>
              </a:ext>
            </a:extLst>
          </p:cNvPr>
          <p:cNvSpPr>
            <a:spLocks noGrp="1"/>
          </p:cNvSpPr>
          <p:nvPr>
            <p:ph type="title"/>
          </p:nvPr>
        </p:nvSpPr>
        <p:spPr>
          <a:xfrm>
            <a:off x="1675962" y="1027049"/>
            <a:ext cx="21025723" cy="1310849"/>
          </a:xfrm>
        </p:spPr>
        <p:txBody>
          <a:bodyPr>
            <a:normAutofit/>
          </a:bodyPr>
          <a:lstStyle/>
          <a:p>
            <a:pPr algn="ctr"/>
            <a:r>
              <a:rPr lang="en-US" altLang="zh-TW" sz="7200" b="1" dirty="0">
                <a:solidFill>
                  <a:srgbClr val="000099"/>
                </a:solidFill>
                <a:latin typeface="+mn-lt"/>
                <a:ea typeface="PMingLiU" panose="02020500000000000000" pitchFamily="18" charset="-120"/>
                <a:cs typeface="DFKai-SB"/>
                <a:sym typeface="DFKai-SB"/>
              </a:rPr>
              <a:t>     </a:t>
            </a:r>
            <a:r>
              <a:rPr lang="en-US" altLang="zh-TW" sz="7200" b="1" dirty="0" err="1">
                <a:solidFill>
                  <a:srgbClr val="000099"/>
                </a:solidFill>
                <a:latin typeface="+mn-lt"/>
                <a:ea typeface="PMingLiU" panose="02020500000000000000" pitchFamily="18" charset="-120"/>
                <a:cs typeface="DFKai-SB"/>
                <a:sym typeface="DFKai-SB"/>
              </a:rPr>
              <a:t>BiaoDien</a:t>
            </a:r>
            <a:r>
              <a:rPr lang="en-US" altLang="zh-TW" sz="7200" b="1" dirty="0">
                <a:solidFill>
                  <a:srgbClr val="000099"/>
                </a:solidFill>
                <a:latin typeface="+mn-lt"/>
                <a:ea typeface="PMingLiU" panose="02020500000000000000" pitchFamily="18" charset="-120"/>
                <a:cs typeface="DFKai-SB"/>
                <a:sym typeface="DFKai-SB"/>
              </a:rPr>
              <a:t> </a:t>
            </a:r>
            <a:r>
              <a:rPr lang="en-US" altLang="zh-TW" sz="7200" b="1" dirty="0" err="1">
                <a:solidFill>
                  <a:srgbClr val="000099"/>
                </a:solidFill>
                <a:latin typeface="+mn-lt"/>
                <a:ea typeface="PMingLiU" panose="02020500000000000000" pitchFamily="18" charset="-120"/>
                <a:cs typeface="DFKai-SB"/>
                <a:sym typeface="DFKai-SB"/>
              </a:rPr>
              <a:t>Gujin</a:t>
            </a:r>
            <a:r>
              <a:rPr lang="en-US" altLang="zh-TW" sz="7200" b="1" dirty="0">
                <a:solidFill>
                  <a:srgbClr val="000099"/>
                </a:solidFill>
                <a:latin typeface="+mn-lt"/>
                <a:ea typeface="PMingLiU" panose="02020500000000000000" pitchFamily="18" charset="-120"/>
                <a:cs typeface="DFKai-SB"/>
                <a:sym typeface="DFKai-SB"/>
              </a:rPr>
              <a:t> </a:t>
            </a:r>
            <a:r>
              <a:rPr lang="en-US" altLang="zh-TW" sz="7200" b="1" dirty="0" err="1">
                <a:solidFill>
                  <a:srgbClr val="000099"/>
                </a:solidFill>
                <a:latin typeface="+mn-lt"/>
                <a:ea typeface="PMingLiU" panose="02020500000000000000" pitchFamily="18" charset="-120"/>
                <a:cs typeface="DFKai-SB"/>
                <a:sym typeface="DFKai-SB"/>
              </a:rPr>
              <a:t>Tushu</a:t>
            </a:r>
            <a:r>
              <a:rPr lang="en-US" altLang="zh-TW" sz="7200" b="1" dirty="0">
                <a:solidFill>
                  <a:srgbClr val="000099"/>
                </a:solidFill>
                <a:latin typeface="+mn-lt"/>
                <a:ea typeface="PMingLiU" panose="02020500000000000000" pitchFamily="18" charset="-120"/>
                <a:cs typeface="DFKai-SB"/>
                <a:sym typeface="DFKai-SB"/>
              </a:rPr>
              <a:t> </a:t>
            </a:r>
            <a:r>
              <a:rPr lang="en-US" altLang="zh-TW" sz="7200" b="1" dirty="0" err="1">
                <a:solidFill>
                  <a:srgbClr val="000099"/>
                </a:solidFill>
                <a:latin typeface="+mn-lt"/>
                <a:ea typeface="PMingLiU" panose="02020500000000000000" pitchFamily="18" charset="-120"/>
                <a:cs typeface="DFKai-SB"/>
                <a:sym typeface="DFKai-SB"/>
              </a:rPr>
              <a:t>Jicheng</a:t>
            </a:r>
            <a:endParaRPr lang="zh-TW" altLang="en-US" sz="7200" b="1" dirty="0">
              <a:latin typeface="+mn-lt"/>
            </a:endParaRPr>
          </a:p>
        </p:txBody>
      </p:sp>
      <p:pic>
        <p:nvPicPr>
          <p:cNvPr id="5" name="內容版面配置區 4">
            <a:extLst>
              <a:ext uri="{FF2B5EF4-FFF2-40B4-BE49-F238E27FC236}">
                <a16:creationId xmlns:a16="http://schemas.microsoft.com/office/drawing/2014/main" id="{DF49943C-514F-D091-853E-4FC2F59EBBB3}"/>
              </a:ext>
            </a:extLst>
          </p:cNvPr>
          <p:cNvPicPr>
            <a:picLocks noGrp="1" noChangeAspect="1"/>
          </p:cNvPicPr>
          <p:nvPr>
            <p:ph idx="1"/>
          </p:nvPr>
        </p:nvPicPr>
        <p:blipFill>
          <a:blip r:embed="rId2"/>
          <a:stretch>
            <a:fillRect/>
          </a:stretch>
        </p:blipFill>
        <p:spPr>
          <a:xfrm>
            <a:off x="1198673" y="5167423"/>
            <a:ext cx="6608778" cy="7248231"/>
          </a:xfrm>
          <a:prstGeom prst="rect">
            <a:avLst/>
          </a:prstGeom>
        </p:spPr>
      </p:pic>
      <p:sp>
        <p:nvSpPr>
          <p:cNvPr id="9" name="文字方塊 8">
            <a:extLst>
              <a:ext uri="{FF2B5EF4-FFF2-40B4-BE49-F238E27FC236}">
                <a16:creationId xmlns:a16="http://schemas.microsoft.com/office/drawing/2014/main" id="{D2C37D28-AB24-4A6E-824A-C636B40BC98F}"/>
              </a:ext>
            </a:extLst>
          </p:cNvPr>
          <p:cNvSpPr txBox="1"/>
          <p:nvPr/>
        </p:nvSpPr>
        <p:spPr>
          <a:xfrm>
            <a:off x="7872764" y="6755031"/>
            <a:ext cx="16076429" cy="3690241"/>
          </a:xfrm>
          <a:prstGeom prst="rect">
            <a:avLst/>
          </a:prstGeom>
          <a:noFill/>
        </p:spPr>
        <p:txBody>
          <a:bodyPr wrap="square">
            <a:spAutoFit/>
          </a:bodyPr>
          <a:lstStyle/>
          <a:p>
            <a:pPr lvl="0" defTabSz="1827213" eaLnBrk="0" fontAlgn="base" hangingPunct="0">
              <a:lnSpc>
                <a:spcPct val="150000"/>
              </a:lnSpc>
              <a:spcBef>
                <a:spcPct val="0"/>
              </a:spcBef>
              <a:buClrTx/>
            </a:pPr>
            <a:r>
              <a:rPr lang="en-US" altLang="zh-TW" sz="4000" b="1" dirty="0">
                <a:solidFill>
                  <a:srgbClr val="990033"/>
                </a:solidFill>
                <a:latin typeface="+mn-lt"/>
              </a:rPr>
              <a:t> </a:t>
            </a:r>
            <a:r>
              <a:rPr lang="zh-TW" altLang="zh-TW" sz="4000" b="1" dirty="0">
                <a:solidFill>
                  <a:srgbClr val="990033"/>
                </a:solidFill>
                <a:latin typeface="+mn-lt"/>
              </a:rPr>
              <a:t>•</a:t>
            </a:r>
            <a:r>
              <a:rPr lang="zh-TW" altLang="zh-TW" sz="3800" dirty="0"/>
              <a:t> </a:t>
            </a:r>
            <a:r>
              <a:rPr lang="zh-TW" altLang="zh-TW" sz="3800" dirty="0">
                <a:solidFill>
                  <a:srgbClr val="002060"/>
                </a:solidFill>
              </a:rPr>
              <a:t>Multilingual Search × Translation — For Non-Chinese Readers</a:t>
            </a:r>
            <a:br>
              <a:rPr lang="zh-TW" altLang="zh-TW" sz="3800" dirty="0"/>
            </a:br>
            <a:r>
              <a:rPr lang="en-US" altLang="zh-TW" sz="4000" b="1" dirty="0">
                <a:solidFill>
                  <a:srgbClr val="990033"/>
                </a:solidFill>
                <a:latin typeface="+mn-lt"/>
              </a:rPr>
              <a:t> </a:t>
            </a:r>
            <a:r>
              <a:rPr lang="zh-TW" altLang="zh-TW" sz="4000" b="1" dirty="0">
                <a:solidFill>
                  <a:srgbClr val="990033"/>
                </a:solidFill>
                <a:latin typeface="+mn-lt"/>
              </a:rPr>
              <a:t>• </a:t>
            </a:r>
            <a:r>
              <a:rPr lang="zh-TW" altLang="zh-TW" sz="3800" dirty="0">
                <a:solidFill>
                  <a:srgbClr val="002060"/>
                </a:solidFill>
              </a:rPr>
              <a:t>Classics × Modern Scholarship — Cross-Database Discovery</a:t>
            </a:r>
            <a:r>
              <a:rPr lang="en-US" altLang="zh-TW" sz="3800" dirty="0">
                <a:solidFill>
                  <a:srgbClr val="002060"/>
                </a:solidFill>
              </a:rPr>
              <a:t>  </a:t>
            </a:r>
            <a:br>
              <a:rPr lang="zh-TW" altLang="zh-TW" sz="3800" dirty="0"/>
            </a:br>
            <a:r>
              <a:rPr lang="en-US" altLang="zh-TW" sz="4000" b="1" dirty="0">
                <a:solidFill>
                  <a:srgbClr val="990033"/>
                </a:solidFill>
                <a:latin typeface="+mn-lt"/>
              </a:rPr>
              <a:t> </a:t>
            </a:r>
            <a:r>
              <a:rPr lang="zh-TW" altLang="zh-TW" sz="4000" b="1" dirty="0">
                <a:solidFill>
                  <a:srgbClr val="990033"/>
                </a:solidFill>
                <a:latin typeface="+mn-lt"/>
              </a:rPr>
              <a:t>• </a:t>
            </a:r>
            <a:r>
              <a:rPr lang="zh-TW" altLang="zh-TW" sz="3700" dirty="0"/>
              <a:t>First Punctuated Digital Edition — Manually Transcribed &amp; Proofread</a:t>
            </a:r>
            <a:br>
              <a:rPr lang="zh-TW" altLang="zh-TW" sz="3800" dirty="0"/>
            </a:br>
            <a:r>
              <a:rPr lang="en-US" altLang="zh-TW" sz="4000" b="1" dirty="0">
                <a:solidFill>
                  <a:srgbClr val="990033"/>
                </a:solidFill>
                <a:latin typeface="+mn-lt"/>
              </a:rPr>
              <a:t> </a:t>
            </a:r>
            <a:r>
              <a:rPr lang="zh-TW" altLang="zh-TW" sz="4000" b="1" dirty="0">
                <a:solidFill>
                  <a:srgbClr val="990033"/>
                </a:solidFill>
                <a:latin typeface="+mn-lt"/>
              </a:rPr>
              <a:t>• </a:t>
            </a:r>
            <a:r>
              <a:rPr lang="zh-TW" altLang="zh-TW" sz="3700" dirty="0"/>
              <a:t>Precise Paragraph-Level Search — Full Text × Original Page Images</a:t>
            </a:r>
            <a:endParaRPr kumimoji="0" lang="zh-TW" altLang="zh-TW" sz="3700" i="0" u="none" strike="noStrike" kern="100" cap="none" spc="0" normalizeH="0" baseline="0" noProof="0" dirty="0">
              <a:ln>
                <a:noFill/>
              </a:ln>
              <a:solidFill>
                <a:srgbClr val="000000"/>
              </a:solidFill>
              <a:effectLst/>
              <a:uLnTx/>
              <a:uFill>
                <a:solidFill>
                  <a:srgbClr val="000000"/>
                </a:solidFill>
              </a:uFill>
              <a:latin typeface="標楷體" panose="03000509000000000000" pitchFamily="65" charset="-120"/>
              <a:ea typeface="標楷體" panose="03000509000000000000" pitchFamily="65" charset="-120"/>
              <a:cs typeface="+mn-cs"/>
            </a:endParaRPr>
          </a:p>
        </p:txBody>
      </p:sp>
      <p:sp>
        <p:nvSpPr>
          <p:cNvPr id="4" name="文字方塊 3">
            <a:extLst>
              <a:ext uri="{FF2B5EF4-FFF2-40B4-BE49-F238E27FC236}">
                <a16:creationId xmlns:a16="http://schemas.microsoft.com/office/drawing/2014/main" id="{7BA2D26B-1F1A-544D-2A1C-FB181389B4B5}"/>
              </a:ext>
            </a:extLst>
          </p:cNvPr>
          <p:cNvSpPr txBox="1"/>
          <p:nvPr/>
        </p:nvSpPr>
        <p:spPr>
          <a:xfrm>
            <a:off x="932857" y="2733867"/>
            <a:ext cx="22511932" cy="3170099"/>
          </a:xfrm>
          <a:prstGeom prst="rect">
            <a:avLst/>
          </a:prstGeom>
          <a:noFill/>
        </p:spPr>
        <p:txBody>
          <a:bodyPr wrap="square">
            <a:spAutoFit/>
          </a:bodyPr>
          <a:lstStyle/>
          <a:p>
            <a:pPr algn="ctr">
              <a:spcBef>
                <a:spcPts val="2000"/>
              </a:spcBef>
              <a:spcAft>
                <a:spcPts val="1000"/>
              </a:spcAft>
            </a:pPr>
            <a:r>
              <a:rPr lang="zh-TW" altLang="en-US" sz="6000" b="1" i="1" dirty="0">
                <a:solidFill>
                  <a:srgbClr val="800000"/>
                </a:solidFill>
                <a:latin typeface="Times New Roman" panose="02020603050405020304" pitchFamily="18" charset="0"/>
                <a:cs typeface="Times New Roman" panose="02020603050405020304" pitchFamily="18" charset="0"/>
              </a:rPr>
              <a:t> </a:t>
            </a:r>
            <a:r>
              <a:rPr lang="zh-TW" altLang="zh-TW" sz="5200" b="1" i="1" dirty="0">
                <a:solidFill>
                  <a:srgbClr val="800000"/>
                </a:solidFill>
                <a:latin typeface="Times New Roman" panose="02020603050405020304" pitchFamily="18" charset="0"/>
                <a:cs typeface="Times New Roman" panose="02020603050405020304" pitchFamily="18" charset="0"/>
              </a:rPr>
              <a:t>Millennia of Chinese Civilization —AI Connects Past &amp; Present, East &amp; West</a:t>
            </a:r>
            <a:endParaRPr lang="en-US" altLang="zh-TW" sz="5200" b="1" i="1" dirty="0">
              <a:solidFill>
                <a:srgbClr val="800000"/>
              </a:solidFill>
              <a:latin typeface="Times New Roman" panose="02020603050405020304" pitchFamily="18" charset="0"/>
              <a:cs typeface="Times New Roman" panose="02020603050405020304" pitchFamily="18" charset="0"/>
            </a:endParaRPr>
          </a:p>
          <a:p>
            <a:pPr algn="ctr">
              <a:spcBef>
                <a:spcPts val="2000"/>
              </a:spcBef>
              <a:spcAft>
                <a:spcPts val="1000"/>
              </a:spcAft>
            </a:pPr>
            <a:r>
              <a:rPr lang="zh-TW" altLang="zh-TW" sz="3600" dirty="0"/>
              <a:t>Antiquity–Early Qing | 6 Compilation</a:t>
            </a:r>
            <a:r>
              <a:rPr lang="en-US" altLang="zh-TW" sz="3600" dirty="0"/>
              <a:t>s</a:t>
            </a:r>
            <a:r>
              <a:rPr lang="zh-TW" altLang="zh-TW" sz="3600" dirty="0"/>
              <a:t> | 32 Canons | 6,117 Sec. | 10,000 Vols. | 140M Characters</a:t>
            </a:r>
            <a:endParaRPr lang="zh-TW" altLang="zh-TW" sz="3600" kern="100" dirty="0">
              <a:solidFill>
                <a:prstClr val="black"/>
              </a:solidFill>
              <a:uFill>
                <a:solidFill>
                  <a:srgbClr val="000000"/>
                </a:solidFill>
              </a:uFill>
              <a:latin typeface="新細明體" panose="02020500000000000000" pitchFamily="18" charset="-120"/>
              <a:ea typeface="新細明體" panose="02020500000000000000" pitchFamily="18" charset="-120"/>
            </a:endParaRPr>
          </a:p>
          <a:p>
            <a:pPr algn="ctr">
              <a:spcBef>
                <a:spcPts val="2000"/>
              </a:spcBef>
              <a:spcAft>
                <a:spcPts val="1000"/>
              </a:spcAft>
            </a:pPr>
            <a:endParaRPr lang="zh-TW" altLang="en-US" sz="5400" b="1" i="1" dirty="0">
              <a:solidFill>
                <a:srgbClr val="800000"/>
              </a:solidFill>
              <a:latin typeface="Times New Roman" panose="02020603050405020304" pitchFamily="18" charset="0"/>
              <a:cs typeface="Times New Roman" panose="02020603050405020304" pitchFamily="18" charset="0"/>
            </a:endParaRPr>
          </a:p>
        </p:txBody>
      </p:sp>
      <p:pic>
        <p:nvPicPr>
          <p:cNvPr id="8" name="Google Shape;314;p16" descr="一張含有 文字 的圖片&#10;&#10;自動產生的描述">
            <a:extLst>
              <a:ext uri="{FF2B5EF4-FFF2-40B4-BE49-F238E27FC236}">
                <a16:creationId xmlns:a16="http://schemas.microsoft.com/office/drawing/2014/main" id="{0B0170DC-D2CA-117F-DFEA-A1C5942413FF}"/>
              </a:ext>
            </a:extLst>
          </p:cNvPr>
          <p:cNvPicPr preferRelativeResize="0"/>
          <p:nvPr/>
        </p:nvPicPr>
        <p:blipFill rotWithShape="1">
          <a:blip r:embed="rId3">
            <a:alphaModFix amt="35000"/>
          </a:blip>
          <a:srcRect l="2697" t="3424" r="1505" b="7848"/>
          <a:stretch/>
        </p:blipFill>
        <p:spPr>
          <a:xfrm>
            <a:off x="4171874" y="829064"/>
            <a:ext cx="16033898" cy="1706818"/>
          </a:xfrm>
          <a:prstGeom prst="rect">
            <a:avLst/>
          </a:prstGeom>
          <a:noFill/>
          <a:ln>
            <a:noFill/>
          </a:ln>
        </p:spPr>
      </p:pic>
    </p:spTree>
    <p:extLst>
      <p:ext uri="{BB962C8B-B14F-4D97-AF65-F5344CB8AC3E}">
        <p14:creationId xmlns:p14="http://schemas.microsoft.com/office/powerpoint/2010/main" val="2766490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6556E0C-18BF-7C27-EDD5-7D262B5318DB}"/>
              </a:ext>
            </a:extLst>
          </p:cNvPr>
          <p:cNvSpPr>
            <a:spLocks noGrp="1"/>
          </p:cNvSpPr>
          <p:nvPr>
            <p:ph type="title"/>
          </p:nvPr>
        </p:nvSpPr>
        <p:spPr>
          <a:xfrm>
            <a:off x="3636335" y="730251"/>
            <a:ext cx="17607516" cy="1935126"/>
          </a:xfrm>
        </p:spPr>
        <p:txBody>
          <a:bodyPr>
            <a:normAutofit fontScale="90000"/>
          </a:bodyPr>
          <a:lstStyle/>
          <a:p>
            <a:pPr algn="ctr"/>
            <a:r>
              <a:rPr lang="en-US" altLang="zh-TW" sz="7200" dirty="0">
                <a:solidFill>
                  <a:srgbClr val="000099"/>
                </a:solidFill>
                <a:latin typeface="Lato" panose="020F0502020204030203" pitchFamily="34" charset="0"/>
                <a:ea typeface="Lato" panose="020F0502020204030203" pitchFamily="34" charset="0"/>
                <a:cs typeface="Lato" panose="020F0502020204030203" pitchFamily="34" charset="0"/>
              </a:rPr>
              <a:t>China Bronze and Stone Rubbings Collection </a:t>
            </a:r>
            <a:endParaRPr lang="zh-TW" altLang="en-US" sz="7200" dirty="0">
              <a:solidFill>
                <a:srgbClr val="000099"/>
              </a:solidFill>
              <a:latin typeface="Lato" panose="020F0502020204030203" pitchFamily="34" charset="0"/>
              <a:cs typeface="Lato" panose="020F0502020204030203" pitchFamily="34" charset="0"/>
            </a:endParaRPr>
          </a:p>
        </p:txBody>
      </p:sp>
      <p:sp>
        <p:nvSpPr>
          <p:cNvPr id="3" name="內容版面配置區 2">
            <a:extLst>
              <a:ext uri="{FF2B5EF4-FFF2-40B4-BE49-F238E27FC236}">
                <a16:creationId xmlns:a16="http://schemas.microsoft.com/office/drawing/2014/main" id="{E11B8CB6-C9D2-953D-8757-B3214F7DA981}"/>
              </a:ext>
            </a:extLst>
          </p:cNvPr>
          <p:cNvSpPr>
            <a:spLocks noGrp="1"/>
          </p:cNvSpPr>
          <p:nvPr>
            <p:ph idx="1"/>
          </p:nvPr>
        </p:nvSpPr>
        <p:spPr>
          <a:xfrm>
            <a:off x="1675964" y="3651249"/>
            <a:ext cx="21025723" cy="9618183"/>
          </a:xfrm>
        </p:spPr>
        <p:txBody>
          <a:bodyPr>
            <a:normAutofit fontScale="32500" lnSpcReduction="20000"/>
          </a:bodyPr>
          <a:lstStyle/>
          <a:p>
            <a:endParaRPr lang="en-US" altLang="zh-TW" dirty="0"/>
          </a:p>
          <a:p>
            <a:endParaRPr lang="en-US" altLang="zh-TW" dirty="0"/>
          </a:p>
          <a:p>
            <a:endParaRPr lang="en-US" altLang="zh-TW" dirty="0"/>
          </a:p>
          <a:p>
            <a:endParaRPr lang="en-US" altLang="zh-TW" dirty="0"/>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sz="10100" b="1" dirty="0">
              <a:solidFill>
                <a:srgbClr val="800000"/>
              </a:solidFill>
              <a:latin typeface="標楷體" panose="03000509000000000000" pitchFamily="65" charset="-120"/>
              <a:ea typeface="標楷體" panose="03000509000000000000" pitchFamily="65" charset="-120"/>
            </a:endParaRPr>
          </a:p>
          <a:p>
            <a:pPr marL="0" indent="0" algn="ctr">
              <a:buNone/>
            </a:pPr>
            <a:endParaRPr lang="en-US" altLang="zh-TW" sz="13500" b="1" dirty="0">
              <a:solidFill>
                <a:srgbClr val="800000"/>
              </a:solidFill>
              <a:latin typeface="標楷體" panose="03000509000000000000" pitchFamily="65" charset="-120"/>
              <a:ea typeface="標楷體" panose="03000509000000000000" pitchFamily="65" charset="-120"/>
            </a:endParaRPr>
          </a:p>
          <a:p>
            <a:pPr marL="0" indent="0" algn="ctr">
              <a:buNone/>
            </a:pPr>
            <a:r>
              <a:rPr lang="en-US" altLang="zh-TW" sz="14800" dirty="0">
                <a:solidFill>
                  <a:srgbClr val="800000"/>
                </a:solidFill>
                <a:latin typeface="Times New Roman" panose="02020603050405020304" pitchFamily="18" charset="0"/>
                <a:cs typeface="Times New Roman" panose="02020603050405020304" pitchFamily="18" charset="0"/>
              </a:rPr>
              <a:t>World’s Sole Full-Text Digital Archive of Original Rubbings</a:t>
            </a:r>
          </a:p>
          <a:p>
            <a:pPr marL="0" indent="0" algn="ctr">
              <a:spcAft>
                <a:spcPts val="2000"/>
              </a:spcAft>
              <a:buNone/>
            </a:pPr>
            <a:r>
              <a:rPr lang="en-US" altLang="zh-TW" sz="14800" dirty="0">
                <a:solidFill>
                  <a:srgbClr val="800000"/>
                </a:solidFill>
                <a:latin typeface="Times New Roman" panose="02020603050405020304" pitchFamily="18" charset="0"/>
                <a:cs typeface="Times New Roman" panose="02020603050405020304" pitchFamily="18" charset="0"/>
              </a:rPr>
              <a:t>88,000 exclusive rubbings digitized and globally unveiled for the first time</a:t>
            </a:r>
            <a:endParaRPr lang="zh-TW" altLang="en-US" sz="14800" dirty="0">
              <a:solidFill>
                <a:srgbClr val="800000"/>
              </a:solidFill>
              <a:latin typeface="Times New Roman" panose="02020603050405020304" pitchFamily="18" charset="0"/>
              <a:cs typeface="Times New Roman" panose="02020603050405020304" pitchFamily="18" charset="0"/>
            </a:endParaRPr>
          </a:p>
          <a:p>
            <a:pPr marL="0" indent="0">
              <a:spcBef>
                <a:spcPts val="3000"/>
              </a:spcBef>
              <a:buNone/>
            </a:pPr>
            <a:r>
              <a:rPr lang="zh-TW" altLang="en-US" sz="13500" dirty="0"/>
              <a:t>      </a:t>
            </a:r>
            <a:r>
              <a:rPr lang="en-US" altLang="zh-TW" sz="13500" dirty="0">
                <a:solidFill>
                  <a:srgbClr val="800000"/>
                </a:solidFill>
              </a:rPr>
              <a:t>•</a:t>
            </a:r>
            <a:r>
              <a:rPr lang="en-US" altLang="zh-TW" sz="13500" dirty="0"/>
              <a:t>118,758 images, 84.94 million characters — over half newly uncovered</a:t>
            </a:r>
          </a:p>
          <a:p>
            <a:pPr marL="0" indent="0">
              <a:spcBef>
                <a:spcPts val="3000"/>
              </a:spcBef>
              <a:buNone/>
            </a:pPr>
            <a:r>
              <a:rPr lang="zh-TW" altLang="en-US" sz="13500" dirty="0"/>
              <a:t>      </a:t>
            </a:r>
            <a:r>
              <a:rPr lang="en-US" altLang="zh-TW" sz="13500" dirty="0">
                <a:solidFill>
                  <a:srgbClr val="800000"/>
                </a:solidFill>
              </a:rPr>
              <a:t>•</a:t>
            </a:r>
            <a:r>
              <a:rPr lang="zh-TW" altLang="en-US" sz="13500" dirty="0">
                <a:solidFill>
                  <a:srgbClr val="990033"/>
                </a:solidFill>
              </a:rPr>
              <a:t> </a:t>
            </a:r>
            <a:r>
              <a:rPr lang="en-US" altLang="zh-TW" sz="13500" dirty="0"/>
              <a:t>Pre-Qin to 21st century, Rare rubbings from Greater China, Asia, Europe, and the U.S.</a:t>
            </a:r>
            <a:endParaRPr lang="zh-TW" altLang="en-US" sz="13500" dirty="0"/>
          </a:p>
        </p:txBody>
      </p:sp>
      <p:pic>
        <p:nvPicPr>
          <p:cNvPr id="5" name="圖片 4">
            <a:extLst>
              <a:ext uri="{FF2B5EF4-FFF2-40B4-BE49-F238E27FC236}">
                <a16:creationId xmlns:a16="http://schemas.microsoft.com/office/drawing/2014/main" id="{23D1B65B-F023-8AE7-CA58-C470CDE597D9}"/>
              </a:ext>
            </a:extLst>
          </p:cNvPr>
          <p:cNvPicPr>
            <a:picLocks noChangeAspect="1"/>
          </p:cNvPicPr>
          <p:nvPr/>
        </p:nvPicPr>
        <p:blipFill>
          <a:blip r:embed="rId2"/>
          <a:stretch>
            <a:fillRect/>
          </a:stretch>
        </p:blipFill>
        <p:spPr>
          <a:xfrm>
            <a:off x="6128267" y="2665377"/>
            <a:ext cx="12121116" cy="6152386"/>
          </a:xfrm>
          <a:prstGeom prst="rect">
            <a:avLst/>
          </a:prstGeom>
        </p:spPr>
      </p:pic>
    </p:spTree>
    <p:extLst>
      <p:ext uri="{BB962C8B-B14F-4D97-AF65-F5344CB8AC3E}">
        <p14:creationId xmlns:p14="http://schemas.microsoft.com/office/powerpoint/2010/main" val="4065755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3A7CC2-CE33-CBC2-E055-3745F5BF3FA6}"/>
              </a:ext>
            </a:extLst>
          </p:cNvPr>
          <p:cNvSpPr>
            <a:spLocks noGrp="1"/>
          </p:cNvSpPr>
          <p:nvPr>
            <p:ph type="title"/>
          </p:nvPr>
        </p:nvSpPr>
        <p:spPr/>
        <p:txBody>
          <a:bodyPr>
            <a:normAutofit/>
          </a:bodyPr>
          <a:lstStyle/>
          <a:p>
            <a:pPr algn="ctr"/>
            <a:r>
              <a:rPr lang="zh-TW" altLang="en-US" sz="6000" dirty="0">
                <a:solidFill>
                  <a:srgbClr val="800000"/>
                </a:solidFill>
                <a:latin typeface="+mn-lt"/>
                <a:ea typeface="標楷體" panose="03000509000000000000" pitchFamily="65" charset="-120"/>
              </a:rPr>
              <a:t> </a:t>
            </a:r>
            <a:r>
              <a:rPr lang="en-US" altLang="zh-TW" sz="6000" dirty="0">
                <a:solidFill>
                  <a:srgbClr val="800000"/>
                </a:solidFill>
                <a:latin typeface="+mn-lt"/>
              </a:rPr>
              <a:t>The largest and most complete archive of</a:t>
            </a:r>
            <a:br>
              <a:rPr lang="en-US" altLang="zh-TW" sz="6000" dirty="0">
                <a:solidFill>
                  <a:srgbClr val="800000"/>
                </a:solidFill>
                <a:latin typeface="+mn-lt"/>
              </a:rPr>
            </a:br>
            <a:r>
              <a:rPr lang="en-US" altLang="zh-TW" sz="6000" dirty="0">
                <a:solidFill>
                  <a:srgbClr val="800000"/>
                </a:solidFill>
                <a:latin typeface="+mn-lt"/>
              </a:rPr>
              <a:t> original stone and bronze rubbings across dynasties</a:t>
            </a:r>
            <a:endParaRPr lang="zh-TW" altLang="en-US" sz="6000" dirty="0">
              <a:solidFill>
                <a:srgbClr val="800000"/>
              </a:solidFill>
              <a:latin typeface="+mn-lt"/>
              <a:ea typeface="標楷體" panose="03000509000000000000" pitchFamily="65" charset="-120"/>
            </a:endParaRPr>
          </a:p>
        </p:txBody>
      </p:sp>
      <p:sp>
        <p:nvSpPr>
          <p:cNvPr id="3" name="內容版面配置區 2">
            <a:extLst>
              <a:ext uri="{FF2B5EF4-FFF2-40B4-BE49-F238E27FC236}">
                <a16:creationId xmlns:a16="http://schemas.microsoft.com/office/drawing/2014/main" id="{5C33C3B3-CE10-FD31-CB90-C62F117DEE39}"/>
              </a:ext>
            </a:extLst>
          </p:cNvPr>
          <p:cNvSpPr>
            <a:spLocks noGrp="1"/>
          </p:cNvSpPr>
          <p:nvPr>
            <p:ph idx="1"/>
          </p:nvPr>
        </p:nvSpPr>
        <p:spPr>
          <a:xfrm>
            <a:off x="1675964" y="3651250"/>
            <a:ext cx="21758194" cy="8702676"/>
          </a:xfrm>
        </p:spPr>
        <p:txBody>
          <a:bodyPr>
            <a:normAutofit/>
          </a:bodyPr>
          <a:lstStyle/>
          <a:p>
            <a:pPr marL="0" indent="0">
              <a:buNone/>
            </a:pPr>
            <a:r>
              <a:rPr lang="en-US" altLang="zh-TW" dirty="0"/>
              <a:t>                                                                </a:t>
            </a:r>
            <a:r>
              <a:rPr lang="en-US" altLang="zh-TW" dirty="0">
                <a:solidFill>
                  <a:srgbClr val="000099"/>
                </a:solidFill>
              </a:rPr>
              <a:t>Key Difference from Traditional:                                              </a:t>
            </a:r>
          </a:p>
          <a:p>
            <a:pPr marL="0" indent="0">
              <a:spcBef>
                <a:spcPts val="4000"/>
              </a:spcBef>
              <a:buNone/>
            </a:pPr>
            <a:r>
              <a:rPr lang="en-US" altLang="zh-TW" sz="4400" b="1" dirty="0">
                <a:solidFill>
                  <a:srgbClr val="003300"/>
                </a:solidFill>
                <a:latin typeface="標楷體" panose="03000509000000000000" pitchFamily="65" charset="-120"/>
                <a:ea typeface="標楷體" panose="03000509000000000000" pitchFamily="65" charset="-120"/>
              </a:rPr>
              <a:t>                                   </a:t>
            </a:r>
            <a:r>
              <a:rPr lang="en-US" altLang="zh-TW" sz="4400" dirty="0">
                <a:solidFill>
                  <a:srgbClr val="003300"/>
                </a:solidFill>
                <a:latin typeface="Times New Roman" panose="02020603050405020304" pitchFamily="18" charset="0"/>
                <a:cs typeface="Times New Roman" panose="02020603050405020304" pitchFamily="18" charset="0"/>
              </a:rPr>
              <a:t>Based on first-hand artifacts from excavation             </a:t>
            </a:r>
          </a:p>
          <a:p>
            <a:pPr marL="0" indent="0">
              <a:buNone/>
            </a:pPr>
            <a:r>
              <a:rPr lang="en-US" altLang="zh-TW" sz="4400" dirty="0">
                <a:solidFill>
                  <a:srgbClr val="003300"/>
                </a:solidFill>
                <a:latin typeface="Times New Roman" panose="02020603050405020304" pitchFamily="18" charset="0"/>
                <a:cs typeface="Times New Roman" panose="02020603050405020304" pitchFamily="18" charset="0"/>
              </a:rPr>
              <a:t>                                                                      sites and surface finds—not secondary sources.        </a:t>
            </a:r>
          </a:p>
          <a:p>
            <a:pPr marL="0" indent="0">
              <a:buNone/>
            </a:pPr>
            <a:r>
              <a:rPr lang="en-US" altLang="zh-TW" sz="4400" dirty="0">
                <a:solidFill>
                  <a:srgbClr val="003300"/>
                </a:solidFill>
                <a:latin typeface="Times New Roman" panose="02020603050405020304" pitchFamily="18" charset="0"/>
                <a:cs typeface="Times New Roman" panose="02020603050405020304" pitchFamily="18" charset="0"/>
              </a:rPr>
              <a:t>                                                                      Features original rubbings with character-by-</a:t>
            </a:r>
          </a:p>
          <a:p>
            <a:pPr marL="0" indent="0">
              <a:buNone/>
            </a:pPr>
            <a:r>
              <a:rPr lang="en-US" altLang="zh-TW" sz="4400" dirty="0">
                <a:solidFill>
                  <a:srgbClr val="003300"/>
                </a:solidFill>
                <a:latin typeface="Times New Roman" panose="02020603050405020304" pitchFamily="18" charset="0"/>
                <a:cs typeface="Times New Roman" panose="02020603050405020304" pitchFamily="18" charset="0"/>
              </a:rPr>
              <a:t>                                                                      character verification and full-text searchability.</a:t>
            </a:r>
          </a:p>
          <a:p>
            <a:pPr marL="0" indent="0">
              <a:buNone/>
            </a:pPr>
            <a:r>
              <a:rPr lang="en-US" altLang="zh-TW" sz="4400" dirty="0">
                <a:latin typeface="Times New Roman" panose="02020603050405020304" pitchFamily="18" charset="0"/>
                <a:cs typeface="Times New Roman" panose="02020603050405020304" pitchFamily="18" charset="0"/>
              </a:rPr>
              <a:t>                                      </a:t>
            </a:r>
            <a:r>
              <a:rPr lang="en-US" altLang="zh-TW" sz="4200" dirty="0">
                <a:latin typeface="Times New Roman" panose="02020603050405020304" pitchFamily="18" charset="0"/>
                <a:cs typeface="Times New Roman" panose="02020603050405020304" pitchFamily="18" charset="0"/>
              </a:rPr>
              <a:t>                                            </a:t>
            </a:r>
          </a:p>
          <a:p>
            <a:pPr marL="0" indent="0">
              <a:buNone/>
            </a:pPr>
            <a:r>
              <a:rPr lang="en-US" altLang="zh-TW" sz="4000" dirty="0">
                <a:latin typeface="Times New Roman" panose="02020603050405020304" pitchFamily="18" charset="0"/>
                <a:cs typeface="Times New Roman" panose="02020603050405020304" pitchFamily="18" charset="0"/>
              </a:rPr>
              <a:t>                                                                            Each piece includes: high-quality full rubbing, complete                        </a:t>
            </a:r>
          </a:p>
          <a:p>
            <a:pPr marL="0" indent="0">
              <a:buNone/>
            </a:pPr>
            <a:r>
              <a:rPr lang="en-US" altLang="zh-TW" sz="4000" dirty="0">
                <a:latin typeface="Times New Roman" panose="02020603050405020304" pitchFamily="18" charset="0"/>
                <a:cs typeface="Times New Roman" panose="02020603050405020304" pitchFamily="18" charset="0"/>
              </a:rPr>
              <a:t>                                                                            transcription, and accurate contextual data to ensure </a:t>
            </a:r>
          </a:p>
          <a:p>
            <a:pPr marL="0" indent="0">
              <a:buNone/>
            </a:pPr>
            <a:r>
              <a:rPr lang="en-US" altLang="zh-TW" sz="4000" dirty="0">
                <a:latin typeface="Times New Roman" panose="02020603050405020304" pitchFamily="18" charset="0"/>
                <a:cs typeface="Times New Roman" panose="02020603050405020304" pitchFamily="18" charset="0"/>
              </a:rPr>
              <a:t>                                                                            scholarly value.</a:t>
            </a:r>
          </a:p>
        </p:txBody>
      </p:sp>
      <p:pic>
        <p:nvPicPr>
          <p:cNvPr id="5" name="圖片 4">
            <a:extLst>
              <a:ext uri="{FF2B5EF4-FFF2-40B4-BE49-F238E27FC236}">
                <a16:creationId xmlns:a16="http://schemas.microsoft.com/office/drawing/2014/main" id="{41B703B6-7D61-D90F-AF96-06BC5931734D}"/>
              </a:ext>
            </a:extLst>
          </p:cNvPr>
          <p:cNvPicPr>
            <a:picLocks noChangeAspect="1"/>
          </p:cNvPicPr>
          <p:nvPr/>
        </p:nvPicPr>
        <p:blipFill>
          <a:blip r:embed="rId2"/>
          <a:stretch>
            <a:fillRect/>
          </a:stretch>
        </p:blipFill>
        <p:spPr>
          <a:xfrm flipH="1">
            <a:off x="2488017" y="4387795"/>
            <a:ext cx="8253026" cy="7229586"/>
          </a:xfrm>
          <a:prstGeom prst="rect">
            <a:avLst/>
          </a:prstGeom>
        </p:spPr>
      </p:pic>
    </p:spTree>
    <p:extLst>
      <p:ext uri="{BB962C8B-B14F-4D97-AF65-F5344CB8AC3E}">
        <p14:creationId xmlns:p14="http://schemas.microsoft.com/office/powerpoint/2010/main" val="1690297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 name="圖片 1">
            <a:extLst>
              <a:ext uri="{FF2B5EF4-FFF2-40B4-BE49-F238E27FC236}">
                <a16:creationId xmlns:a16="http://schemas.microsoft.com/office/drawing/2014/main" id="{610AC584-D415-4178-8E5A-4180C625A538}"/>
              </a:ext>
            </a:extLst>
          </p:cNvPr>
          <p:cNvPicPr>
            <a:picLocks noChangeAspect="1"/>
          </p:cNvPicPr>
          <p:nvPr/>
        </p:nvPicPr>
        <p:blipFill>
          <a:blip r:embed="rId3"/>
          <a:stretch>
            <a:fillRect/>
          </a:stretch>
        </p:blipFill>
        <p:spPr>
          <a:xfrm>
            <a:off x="669388" y="736284"/>
            <a:ext cx="22581262" cy="3004323"/>
          </a:xfrm>
          <a:prstGeom prst="rect">
            <a:avLst/>
          </a:prstGeom>
        </p:spPr>
      </p:pic>
      <p:sp>
        <p:nvSpPr>
          <p:cNvPr id="285" name="Google Shape;285;p13"/>
          <p:cNvSpPr txBox="1">
            <a:spLocks noGrp="1"/>
          </p:cNvSpPr>
          <p:nvPr>
            <p:ph type="body" idx="1"/>
          </p:nvPr>
        </p:nvSpPr>
        <p:spPr>
          <a:xfrm>
            <a:off x="10568764" y="5976433"/>
            <a:ext cx="12047958" cy="5984713"/>
          </a:xfrm>
          <a:prstGeom prst="rect">
            <a:avLst/>
          </a:prstGeom>
          <a:noFill/>
          <a:ln>
            <a:noFill/>
          </a:ln>
        </p:spPr>
        <p:txBody>
          <a:bodyPr spcFirstLastPara="1" vert="horz" wrap="square" lIns="182802" tIns="182802" rIns="182802" bIns="182802" rtlCol="0" anchor="t" anchorCtr="0">
            <a:noAutofit/>
          </a:bodyPr>
          <a:lstStyle/>
          <a:p>
            <a:pPr marL="228542" indent="0">
              <a:lnSpc>
                <a:spcPts val="5999"/>
              </a:lnSpc>
              <a:spcBef>
                <a:spcPts val="0"/>
              </a:spcBef>
              <a:buSzPts val="1800"/>
              <a:buNone/>
            </a:pPr>
            <a:r>
              <a:rPr lang="en-US" altLang="zh-TW" sz="6000" b="1" dirty="0">
                <a:solidFill>
                  <a:srgbClr val="000099"/>
                </a:solidFill>
                <a:latin typeface="Times New Roman" panose="02020603050405020304" pitchFamily="18" charset="0"/>
                <a:ea typeface="Microsoft JhengHei"/>
                <a:cs typeface="Times New Roman" panose="02020603050405020304" pitchFamily="18" charset="0"/>
                <a:sym typeface="Microsoft JhengHei"/>
              </a:rPr>
              <a:t>•</a:t>
            </a:r>
            <a:r>
              <a:rPr lang="en-US" altLang="zh-TW" sz="4000" dirty="0">
                <a:latin typeface="Times New Roman" panose="02020603050405020304" pitchFamily="18" charset="0"/>
                <a:cs typeface="Times New Roman" panose="02020603050405020304" pitchFamily="18" charset="0"/>
              </a:rPr>
              <a:t>Includes Taiwan gazetteers, Ming-Zheng records,  </a:t>
            </a:r>
          </a:p>
          <a:p>
            <a:pPr marL="228542" indent="0">
              <a:lnSpc>
                <a:spcPts val="5999"/>
              </a:lnSpc>
              <a:spcBef>
                <a:spcPts val="0"/>
              </a:spcBef>
              <a:buSzPts val="1800"/>
              <a:buNone/>
            </a:pPr>
            <a:r>
              <a:rPr lang="en-US" altLang="zh-TW" sz="4000" dirty="0">
                <a:latin typeface="Times New Roman" panose="02020603050405020304" pitchFamily="18" charset="0"/>
                <a:cs typeface="Times New Roman" panose="02020603050405020304" pitchFamily="18" charset="0"/>
              </a:rPr>
              <a:t>  Qing archives, Southern Ming texts, and literary </a:t>
            </a:r>
          </a:p>
          <a:p>
            <a:pPr marL="228542" indent="0">
              <a:lnSpc>
                <a:spcPts val="5999"/>
              </a:lnSpc>
              <a:spcBef>
                <a:spcPts val="0"/>
              </a:spcBef>
              <a:buSzPts val="1800"/>
              <a:buNone/>
            </a:pPr>
            <a:r>
              <a:rPr lang="en-US" altLang="zh-TW" sz="4000" dirty="0">
                <a:latin typeface="Times New Roman" panose="02020603050405020304" pitchFamily="18" charset="0"/>
                <a:cs typeface="Times New Roman" panose="02020603050405020304" pitchFamily="18" charset="0"/>
              </a:rPr>
              <a:t>   anthologies—both official and private works</a:t>
            </a:r>
          </a:p>
          <a:p>
            <a:pPr marL="228542" indent="0">
              <a:lnSpc>
                <a:spcPts val="5999"/>
              </a:lnSpc>
              <a:spcBef>
                <a:spcPts val="3000"/>
              </a:spcBef>
              <a:buSzPts val="1800"/>
              <a:buNone/>
            </a:pPr>
            <a:r>
              <a:rPr lang="en-US" altLang="zh-TW" sz="6000" b="1" dirty="0">
                <a:solidFill>
                  <a:srgbClr val="000099"/>
                </a:solidFill>
                <a:latin typeface="Times New Roman" panose="02020603050405020304" pitchFamily="18" charset="0"/>
                <a:ea typeface="Microsoft JhengHei"/>
                <a:cs typeface="Times New Roman" panose="02020603050405020304" pitchFamily="18" charset="0"/>
                <a:sym typeface="Microsoft JhengHei"/>
              </a:rPr>
              <a:t>•</a:t>
            </a:r>
            <a:r>
              <a:rPr lang="en-US" altLang="zh-TW" sz="4000" dirty="0">
                <a:latin typeface="Times New Roman" panose="02020603050405020304" pitchFamily="18" charset="0"/>
                <a:cs typeface="Times New Roman" panose="02020603050405020304" pitchFamily="18" charset="0"/>
              </a:rPr>
              <a:t>A vital resource for local history education and </a:t>
            </a:r>
          </a:p>
          <a:p>
            <a:pPr marL="228542" indent="0">
              <a:lnSpc>
                <a:spcPts val="5999"/>
              </a:lnSpc>
              <a:spcBef>
                <a:spcPts val="0"/>
              </a:spcBef>
              <a:spcAft>
                <a:spcPts val="2000"/>
              </a:spcAft>
              <a:buSzPts val="1800"/>
              <a:buNone/>
            </a:pPr>
            <a:r>
              <a:rPr lang="en-US" altLang="zh-TW" sz="4000" dirty="0">
                <a:latin typeface="Times New Roman" panose="02020603050405020304" pitchFamily="18" charset="0"/>
                <a:cs typeface="Times New Roman" panose="02020603050405020304" pitchFamily="18" charset="0"/>
              </a:rPr>
              <a:t>   cultural research studios</a:t>
            </a:r>
          </a:p>
          <a:p>
            <a:pPr marL="228542" indent="0">
              <a:lnSpc>
                <a:spcPts val="5999"/>
              </a:lnSpc>
              <a:spcBef>
                <a:spcPts val="1000"/>
              </a:spcBef>
              <a:buSzPts val="1800"/>
              <a:buNone/>
            </a:pPr>
            <a:r>
              <a:rPr lang="en-US" altLang="zh-TW" sz="6000" b="1" dirty="0">
                <a:solidFill>
                  <a:srgbClr val="000099"/>
                </a:solidFill>
                <a:latin typeface="Times New Roman" panose="02020603050405020304" pitchFamily="18" charset="0"/>
                <a:ea typeface="Microsoft JhengHei"/>
                <a:cs typeface="Times New Roman" panose="02020603050405020304" pitchFamily="18" charset="0"/>
                <a:sym typeface="Microsoft JhengHei"/>
              </a:rPr>
              <a:t>•</a:t>
            </a:r>
            <a:r>
              <a:rPr lang="en-US" altLang="zh-TW" sz="4000" dirty="0">
                <a:latin typeface="Times New Roman" panose="02020603050405020304" pitchFamily="18" charset="0"/>
                <a:cs typeface="Times New Roman" panose="02020603050405020304" pitchFamily="18" charset="0"/>
              </a:rPr>
              <a:t>Fast full-text search with Full images </a:t>
            </a:r>
            <a:endParaRPr sz="4000" b="1" dirty="0">
              <a:latin typeface="Times New Roman" panose="02020603050405020304" pitchFamily="18" charset="0"/>
              <a:ea typeface="Microsoft JhengHei"/>
              <a:cs typeface="Times New Roman" panose="02020603050405020304" pitchFamily="18" charset="0"/>
              <a:sym typeface="Microsoft JhengHei"/>
            </a:endParaRPr>
          </a:p>
        </p:txBody>
      </p:sp>
      <p:sp>
        <p:nvSpPr>
          <p:cNvPr id="286" name="Google Shape;286;p13"/>
          <p:cNvSpPr txBox="1"/>
          <p:nvPr/>
        </p:nvSpPr>
        <p:spPr>
          <a:xfrm>
            <a:off x="895426" y="3937482"/>
            <a:ext cx="22581262" cy="1516775"/>
          </a:xfrm>
          <a:prstGeom prst="rect">
            <a:avLst/>
          </a:prstGeom>
          <a:noFill/>
          <a:ln>
            <a:noFill/>
          </a:ln>
        </p:spPr>
        <p:txBody>
          <a:bodyPr spcFirstLastPara="1" wrap="square" lIns="182802" tIns="182802" rIns="182802" bIns="182802" anchor="t" anchorCtr="0">
            <a:noAutofit/>
          </a:bodyPr>
          <a:lstStyle/>
          <a:p>
            <a:pPr marL="228543" marR="0" lvl="0" indent="0" algn="ctr" defTabSz="1827213" rtl="0" eaLnBrk="0" fontAlgn="base" latinLnBrk="0" hangingPunct="0">
              <a:lnSpc>
                <a:spcPct val="150000"/>
              </a:lnSpc>
              <a:spcBef>
                <a:spcPts val="0"/>
              </a:spcBef>
              <a:spcAft>
                <a:spcPts val="1000"/>
              </a:spcAft>
              <a:buClrTx/>
              <a:buSzPts val="1800"/>
              <a:buFontTx/>
              <a:buNone/>
              <a:tabLst/>
              <a:defRPr/>
            </a:pPr>
            <a:r>
              <a:rPr lang="en-US" altLang="zh-TW" sz="6600" dirty="0">
                <a:solidFill>
                  <a:srgbClr val="800000"/>
                </a:solidFill>
                <a:latin typeface="Times New Roman" panose="02020603050405020304" pitchFamily="18" charset="0"/>
                <a:cs typeface="Times New Roman" panose="02020603050405020304" pitchFamily="18" charset="0"/>
              </a:rPr>
              <a:t>Taiwan’s Most Comprehensive Historical Archive</a:t>
            </a:r>
            <a:endParaRPr kumimoji="0" lang="zh-TW" altLang="en-US" sz="6600" b="1" i="0" u="none" strike="noStrike" kern="1200" cap="none" spc="0" normalizeH="0" baseline="0" noProof="0" dirty="0">
              <a:ln>
                <a:noFill/>
              </a:ln>
              <a:solidFill>
                <a:srgbClr val="800000"/>
              </a:solidFill>
              <a:effectLst/>
              <a:uLnTx/>
              <a:uFillTx/>
              <a:latin typeface="Times New Roman" panose="02020603050405020304" pitchFamily="18" charset="0"/>
              <a:ea typeface="微軟正黑體" panose="020B0604030504040204" pitchFamily="34" charset="-120"/>
              <a:cs typeface="Times New Roman" panose="02020603050405020304" pitchFamily="18" charset="0"/>
              <a:sym typeface="Microsoft JhengHei"/>
            </a:endParaRPr>
          </a:p>
        </p:txBody>
      </p:sp>
      <p:pic>
        <p:nvPicPr>
          <p:cNvPr id="4" name="圖片 3" descr="一張含有 文字, 圖畫, 藝術 的圖片&#10;&#10;自動產生的描述">
            <a:extLst>
              <a:ext uri="{FF2B5EF4-FFF2-40B4-BE49-F238E27FC236}">
                <a16:creationId xmlns:a16="http://schemas.microsoft.com/office/drawing/2014/main" id="{FADC2BDA-826F-E49F-0688-FE8FFDEB4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0148" y="5976434"/>
            <a:ext cx="7313295" cy="5984713"/>
          </a:xfrm>
          <a:prstGeom prst="rect">
            <a:avLst/>
          </a:prstGeom>
        </p:spPr>
      </p:pic>
      <p:sp>
        <p:nvSpPr>
          <p:cNvPr id="3" name="矩形 2">
            <a:extLst>
              <a:ext uri="{FF2B5EF4-FFF2-40B4-BE49-F238E27FC236}">
                <a16:creationId xmlns:a16="http://schemas.microsoft.com/office/drawing/2014/main" id="{83BC8B6E-D7E9-630F-D88C-4424ED9A8E42}"/>
              </a:ext>
            </a:extLst>
          </p:cNvPr>
          <p:cNvSpPr/>
          <p:nvPr/>
        </p:nvSpPr>
        <p:spPr>
          <a:xfrm>
            <a:off x="5252484" y="1148316"/>
            <a:ext cx="15247088" cy="20627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9600" dirty="0">
                <a:solidFill>
                  <a:srgbClr val="000099"/>
                </a:solidFill>
                <a:latin typeface="Lato" panose="020F0502020204030203" pitchFamily="34" charset="0"/>
                <a:ea typeface="Lato" panose="020F0502020204030203" pitchFamily="34" charset="0"/>
                <a:cs typeface="Lato" panose="020F0502020204030203" pitchFamily="34" charset="0"/>
              </a:rPr>
              <a:t>Taiwan </a:t>
            </a:r>
            <a:r>
              <a:rPr lang="en-US" altLang="zh-TW" sz="9600" dirty="0" err="1">
                <a:solidFill>
                  <a:srgbClr val="000099"/>
                </a:solidFill>
                <a:latin typeface="Lato" panose="020F0502020204030203" pitchFamily="34" charset="0"/>
                <a:ea typeface="Lato" panose="020F0502020204030203" pitchFamily="34" charset="0"/>
                <a:cs typeface="Lato" panose="020F0502020204030203" pitchFamily="34" charset="0"/>
              </a:rPr>
              <a:t>Wenxian</a:t>
            </a:r>
            <a:r>
              <a:rPr lang="en-US" altLang="zh-TW" sz="96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9600" dirty="0" err="1">
                <a:solidFill>
                  <a:srgbClr val="000099"/>
                </a:solidFill>
                <a:latin typeface="Lato" panose="020F0502020204030203" pitchFamily="34" charset="0"/>
                <a:ea typeface="Lato" panose="020F0502020204030203" pitchFamily="34" charset="0"/>
                <a:cs typeface="Lato" panose="020F0502020204030203" pitchFamily="34" charset="0"/>
              </a:rPr>
              <a:t>Congkan</a:t>
            </a:r>
            <a:endParaRPr lang="zh-TW" altLang="en-US" sz="9600" dirty="0">
              <a:solidFill>
                <a:srgbClr val="000099"/>
              </a:solidFill>
              <a:latin typeface="Lato" panose="020F0502020204030203" pitchFamily="34" charset="0"/>
              <a:cs typeface="Lato" panose="020F0502020204030203"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 name="圖片 1">
            <a:extLst>
              <a:ext uri="{FF2B5EF4-FFF2-40B4-BE49-F238E27FC236}">
                <a16:creationId xmlns:a16="http://schemas.microsoft.com/office/drawing/2014/main" id="{610AC584-D415-4178-8E5A-4180C625A538}"/>
              </a:ext>
            </a:extLst>
          </p:cNvPr>
          <p:cNvPicPr>
            <a:picLocks noChangeAspect="1"/>
          </p:cNvPicPr>
          <p:nvPr/>
        </p:nvPicPr>
        <p:blipFill>
          <a:blip r:embed="rId3"/>
          <a:stretch>
            <a:fillRect/>
          </a:stretch>
        </p:blipFill>
        <p:spPr>
          <a:xfrm>
            <a:off x="669387" y="715740"/>
            <a:ext cx="23038877" cy="2655092"/>
          </a:xfrm>
          <a:prstGeom prst="rect">
            <a:avLst/>
          </a:prstGeom>
        </p:spPr>
      </p:pic>
      <p:sp>
        <p:nvSpPr>
          <p:cNvPr id="286" name="Google Shape;286;p13"/>
          <p:cNvSpPr txBox="1"/>
          <p:nvPr/>
        </p:nvSpPr>
        <p:spPr>
          <a:xfrm>
            <a:off x="3393702" y="3345482"/>
            <a:ext cx="17590246" cy="1458550"/>
          </a:xfrm>
          <a:prstGeom prst="rect">
            <a:avLst/>
          </a:prstGeom>
          <a:noFill/>
          <a:ln>
            <a:noFill/>
          </a:ln>
        </p:spPr>
        <p:txBody>
          <a:bodyPr spcFirstLastPara="1" wrap="square" lIns="182802" tIns="182802" rIns="182802" bIns="182802" anchor="t" anchorCtr="0">
            <a:noAutofit/>
          </a:bodyPr>
          <a:lstStyle/>
          <a:p>
            <a:pPr marL="0" marR="0" lvl="0" indent="0" algn="ctr" defTabSz="1828343" rtl="0" eaLnBrk="1" fontAlgn="auto" latinLnBrk="0" hangingPunct="1">
              <a:lnSpc>
                <a:spcPct val="110000"/>
              </a:lnSpc>
              <a:spcBef>
                <a:spcPts val="0"/>
              </a:spcBef>
              <a:spcAft>
                <a:spcPts val="3199"/>
              </a:spcAft>
              <a:buClr>
                <a:srgbClr val="262626"/>
              </a:buClr>
              <a:buSzPts val="2500"/>
              <a:buFontTx/>
              <a:buNone/>
              <a:tabLst/>
              <a:defRPr/>
            </a:pPr>
            <a:r>
              <a:rPr lang="en-US" altLang="zh-TW" sz="5400" dirty="0">
                <a:solidFill>
                  <a:srgbClr val="800000"/>
                </a:solidFill>
                <a:latin typeface="Times New Roman" panose="02020603050405020304" pitchFamily="18" charset="0"/>
                <a:cs typeface="Times New Roman" panose="02020603050405020304" pitchFamily="18" charset="0"/>
              </a:rPr>
              <a:t>Unmatched: the </a:t>
            </a:r>
            <a:r>
              <a:rPr lang="en-US" altLang="zh-TW" sz="5400" dirty="0">
                <a:solidFill>
                  <a:srgbClr val="800000"/>
                </a:solidFill>
                <a:highlight>
                  <a:srgbClr val="FFFF00"/>
                </a:highlight>
                <a:latin typeface="Times New Roman" panose="02020603050405020304" pitchFamily="18" charset="0"/>
                <a:cs typeface="Times New Roman" panose="02020603050405020304" pitchFamily="18" charset="0"/>
              </a:rPr>
              <a:t>sole</a:t>
            </a:r>
            <a:r>
              <a:rPr lang="en-US" altLang="zh-TW" sz="5400" dirty="0">
                <a:solidFill>
                  <a:srgbClr val="800000"/>
                </a:solidFill>
                <a:latin typeface="Times New Roman" panose="02020603050405020304" pitchFamily="18" charset="0"/>
                <a:cs typeface="Times New Roman" panose="02020603050405020304" pitchFamily="18" charset="0"/>
              </a:rPr>
              <a:t> complete text-image edition of its kind</a:t>
            </a:r>
            <a:endParaRPr kumimoji="0" lang="zh-TW" altLang="en-US" sz="5400" b="0" i="0" u="none" strike="noStrike" kern="0" cap="none" spc="0" normalizeH="0" baseline="0" noProof="0" dirty="0">
              <a:ln>
                <a:noFill/>
              </a:ln>
              <a:solidFill>
                <a:srgbClr val="800000"/>
              </a:solidFill>
              <a:effectLst/>
              <a:highlight>
                <a:srgbClr val="FFFF00"/>
              </a:highlight>
              <a:uLnTx/>
              <a:uFillTx/>
              <a:latin typeface="Times New Roman" panose="02020603050405020304" pitchFamily="18" charset="0"/>
              <a:ea typeface="新細明體" panose="02020500000000000000" pitchFamily="18" charset="-120"/>
              <a:cs typeface="Times New Roman" panose="02020603050405020304" pitchFamily="18" charset="0"/>
              <a:sym typeface="Arial"/>
            </a:endParaRPr>
          </a:p>
        </p:txBody>
      </p:sp>
      <p:pic>
        <p:nvPicPr>
          <p:cNvPr id="5" name="圖片 4" descr="一張含有 圖畫, 文字, 地圖, 單色 的圖片&#10;&#10;自動產生的描述">
            <a:extLst>
              <a:ext uri="{FF2B5EF4-FFF2-40B4-BE49-F238E27FC236}">
                <a16:creationId xmlns:a16="http://schemas.microsoft.com/office/drawing/2014/main" id="{E23A57EE-F426-093C-BBBF-4A14851C0BE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275563" y="4880081"/>
            <a:ext cx="5308979" cy="7776566"/>
          </a:xfrm>
          <a:prstGeom prst="rect">
            <a:avLst/>
          </a:prstGeom>
        </p:spPr>
      </p:pic>
      <p:pic>
        <p:nvPicPr>
          <p:cNvPr id="8" name="圖片 7" descr="一張含有 文字, 圖畫, 樣式 的圖片&#10;&#10;自動產生的描述">
            <a:extLst>
              <a:ext uri="{FF2B5EF4-FFF2-40B4-BE49-F238E27FC236}">
                <a16:creationId xmlns:a16="http://schemas.microsoft.com/office/drawing/2014/main" id="{B4A33629-D8DB-30A9-0E84-2561041B598A}"/>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a:xfrm>
            <a:off x="6584542" y="4963046"/>
            <a:ext cx="5275444" cy="7847152"/>
          </a:xfrm>
          <a:prstGeom prst="rect">
            <a:avLst/>
          </a:prstGeom>
        </p:spPr>
      </p:pic>
      <p:pic>
        <p:nvPicPr>
          <p:cNvPr id="14" name="Google Shape;288;p13">
            <a:extLst>
              <a:ext uri="{FF2B5EF4-FFF2-40B4-BE49-F238E27FC236}">
                <a16:creationId xmlns:a16="http://schemas.microsoft.com/office/drawing/2014/main" id="{4765B363-D24C-AAA0-BC63-503A2FBB1A4D}"/>
              </a:ext>
            </a:extLst>
          </p:cNvPr>
          <p:cNvPicPr preferRelativeResize="0"/>
          <p:nvPr/>
        </p:nvPicPr>
        <p:blipFill rotWithShape="1">
          <a:blip r:embed="rId8">
            <a:alphaModFix/>
          </a:blip>
          <a:srcRect b="5170"/>
          <a:stretch/>
        </p:blipFill>
        <p:spPr>
          <a:xfrm>
            <a:off x="11921775" y="4829381"/>
            <a:ext cx="11394496" cy="7811859"/>
          </a:xfrm>
          <a:prstGeom prst="rect">
            <a:avLst/>
          </a:prstGeom>
          <a:noFill/>
          <a:ln>
            <a:noFill/>
          </a:ln>
        </p:spPr>
      </p:pic>
      <p:sp>
        <p:nvSpPr>
          <p:cNvPr id="4" name="文字方塊 3">
            <a:extLst>
              <a:ext uri="{FF2B5EF4-FFF2-40B4-BE49-F238E27FC236}">
                <a16:creationId xmlns:a16="http://schemas.microsoft.com/office/drawing/2014/main" id="{07F93A4C-0D31-D714-6371-E052717599A2}"/>
              </a:ext>
            </a:extLst>
          </p:cNvPr>
          <p:cNvSpPr txBox="1"/>
          <p:nvPr/>
        </p:nvSpPr>
        <p:spPr>
          <a:xfrm>
            <a:off x="4844716" y="1112958"/>
            <a:ext cx="14688218" cy="1446550"/>
          </a:xfrm>
          <a:prstGeom prst="rect">
            <a:avLst/>
          </a:prstGeom>
          <a:noFill/>
        </p:spPr>
        <p:txBody>
          <a:bodyPr wrap="square">
            <a:spAutoFit/>
          </a:bodyPr>
          <a:lstStyle/>
          <a:p>
            <a:pPr algn="ctr"/>
            <a:r>
              <a:rPr lang="en-US" altLang="zh-TW" sz="8800" dirty="0">
                <a:solidFill>
                  <a:srgbClr val="000099"/>
                </a:solidFill>
                <a:latin typeface="Lato" panose="020F0502020204030203" pitchFamily="34" charset="0"/>
                <a:ea typeface="Lato" panose="020F0502020204030203" pitchFamily="34" charset="0"/>
                <a:cs typeface="Lato" panose="020F0502020204030203" pitchFamily="34" charset="0"/>
              </a:rPr>
              <a:t>Taiwan </a:t>
            </a:r>
            <a:r>
              <a:rPr lang="en-US" altLang="zh-TW" sz="8800" dirty="0" err="1">
                <a:solidFill>
                  <a:srgbClr val="000099"/>
                </a:solidFill>
                <a:latin typeface="Lato" panose="020F0502020204030203" pitchFamily="34" charset="0"/>
                <a:ea typeface="Lato" panose="020F0502020204030203" pitchFamily="34" charset="0"/>
                <a:cs typeface="Lato" panose="020F0502020204030203" pitchFamily="34" charset="0"/>
              </a:rPr>
              <a:t>Wenxian</a:t>
            </a:r>
            <a:r>
              <a:rPr lang="en-US" altLang="zh-TW" sz="88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8800" dirty="0" err="1">
                <a:solidFill>
                  <a:srgbClr val="000099"/>
                </a:solidFill>
                <a:latin typeface="Lato" panose="020F0502020204030203" pitchFamily="34" charset="0"/>
                <a:ea typeface="Lato" panose="020F0502020204030203" pitchFamily="34" charset="0"/>
                <a:cs typeface="Lato" panose="020F0502020204030203" pitchFamily="34" charset="0"/>
              </a:rPr>
              <a:t>Congkan</a:t>
            </a:r>
            <a:endParaRPr lang="zh-TW" altLang="en-US" sz="8800" dirty="0">
              <a:solidFill>
                <a:srgbClr val="000099"/>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06189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 name="圖片 1">
            <a:extLst>
              <a:ext uri="{FF2B5EF4-FFF2-40B4-BE49-F238E27FC236}">
                <a16:creationId xmlns:a16="http://schemas.microsoft.com/office/drawing/2014/main" id="{90BD0082-131F-4B31-B8B4-7679C597C450}"/>
              </a:ext>
            </a:extLst>
          </p:cNvPr>
          <p:cNvPicPr>
            <a:picLocks noChangeAspect="1"/>
          </p:cNvPicPr>
          <p:nvPr/>
        </p:nvPicPr>
        <p:blipFill>
          <a:blip r:embed="rId3"/>
          <a:stretch>
            <a:fillRect/>
          </a:stretch>
        </p:blipFill>
        <p:spPr>
          <a:xfrm>
            <a:off x="780634" y="769793"/>
            <a:ext cx="22648998" cy="2724296"/>
          </a:xfrm>
          <a:prstGeom prst="rect">
            <a:avLst/>
          </a:prstGeom>
        </p:spPr>
      </p:pic>
      <p:sp>
        <p:nvSpPr>
          <p:cNvPr id="296" name="Google Shape;296;p14"/>
          <p:cNvSpPr txBox="1"/>
          <p:nvPr/>
        </p:nvSpPr>
        <p:spPr>
          <a:xfrm>
            <a:off x="2658140" y="3423930"/>
            <a:ext cx="20040188" cy="1354216"/>
          </a:xfrm>
          <a:prstGeom prst="rect">
            <a:avLst/>
          </a:prstGeom>
          <a:noFill/>
          <a:ln>
            <a:noFill/>
          </a:ln>
        </p:spPr>
        <p:txBody>
          <a:bodyPr spcFirstLastPara="1" wrap="square" lIns="182802" tIns="182802" rIns="182802" bIns="182802" anchor="t" anchorCtr="0">
            <a:noAutofit/>
          </a:bodyPr>
          <a:lstStyle/>
          <a:p>
            <a:pPr marL="0" marR="0" lvl="0" indent="0" algn="ctr" defTabSz="1828343" rtl="0" eaLnBrk="1" fontAlgn="auto" latinLnBrk="0" hangingPunct="1">
              <a:lnSpc>
                <a:spcPct val="110000"/>
              </a:lnSpc>
              <a:spcBef>
                <a:spcPts val="0"/>
              </a:spcBef>
              <a:spcAft>
                <a:spcPts val="3199"/>
              </a:spcAft>
              <a:buClr>
                <a:srgbClr val="262626"/>
              </a:buClr>
              <a:buSzPts val="2500"/>
              <a:buFontTx/>
              <a:buNone/>
              <a:tabLst/>
              <a:defRPr/>
            </a:pPr>
            <a:r>
              <a:rPr lang="en-US" altLang="zh-TW" sz="4800" dirty="0">
                <a:solidFill>
                  <a:schemeClr val="tx1"/>
                </a:solidFill>
                <a:latin typeface="Times New Roman" panose="02020603050405020304" pitchFamily="18" charset="0"/>
                <a:cs typeface="Times New Roman" panose="02020603050405020304" pitchFamily="18" charset="0"/>
              </a:rPr>
              <a:t>30,000 Taiwanese poems with full text and full images side by side </a:t>
            </a:r>
            <a:r>
              <a:rPr lang="en-US" altLang="zh-TW" sz="5800" dirty="0">
                <a:solidFill>
                  <a:srgbClr val="800000"/>
                </a:solidFill>
                <a:latin typeface="Times New Roman" panose="02020603050405020304" pitchFamily="18" charset="0"/>
                <a:cs typeface="Times New Roman" panose="02020603050405020304" pitchFamily="18" charset="0"/>
              </a:rPr>
              <a:t>Documenting Japanese-era Taiwan</a:t>
            </a:r>
          </a:p>
          <a:p>
            <a:pPr marL="0" marR="0" lvl="0" indent="0" algn="ctr" defTabSz="1828343" rtl="0" eaLnBrk="1" fontAlgn="auto" latinLnBrk="0" hangingPunct="1">
              <a:lnSpc>
                <a:spcPct val="110000"/>
              </a:lnSpc>
              <a:spcBef>
                <a:spcPts val="0"/>
              </a:spcBef>
              <a:spcAft>
                <a:spcPts val="3199"/>
              </a:spcAft>
              <a:buClr>
                <a:srgbClr val="262626"/>
              </a:buClr>
              <a:buSzPts val="2500"/>
              <a:buFontTx/>
              <a:buNone/>
              <a:tabLst/>
              <a:defRPr/>
            </a:pPr>
            <a:endParaRPr kumimoji="0" sz="4800" b="0" i="0" u="none" strike="noStrike" kern="0" cap="none" spc="0" normalizeH="0" baseline="0" noProof="0" dirty="0">
              <a:ln>
                <a:noFill/>
              </a:ln>
              <a:solidFill>
                <a:srgbClr val="860000"/>
              </a:solidFill>
              <a:effectLst/>
              <a:uLnTx/>
              <a:uFillTx/>
              <a:latin typeface="Arial"/>
              <a:ea typeface="+mn-ea"/>
              <a:cs typeface="Arial"/>
              <a:sym typeface="Arial"/>
            </a:endParaRPr>
          </a:p>
        </p:txBody>
      </p:sp>
      <p:sp>
        <p:nvSpPr>
          <p:cNvPr id="297" name="Google Shape;297;p14"/>
          <p:cNvSpPr txBox="1">
            <a:spLocks noGrp="1"/>
          </p:cNvSpPr>
          <p:nvPr>
            <p:ph type="body" idx="1"/>
          </p:nvPr>
        </p:nvSpPr>
        <p:spPr>
          <a:xfrm>
            <a:off x="1818005" y="5569186"/>
            <a:ext cx="10204100" cy="7466775"/>
          </a:xfrm>
          <a:prstGeom prst="rect">
            <a:avLst/>
          </a:prstGeom>
          <a:noFill/>
          <a:ln>
            <a:noFill/>
          </a:ln>
        </p:spPr>
        <p:txBody>
          <a:bodyPr spcFirstLastPara="1" vert="horz" wrap="square" lIns="182802" tIns="182802" rIns="182802" bIns="182802" rtlCol="0" anchor="t" anchorCtr="0">
            <a:noAutofit/>
          </a:bodyPr>
          <a:lstStyle/>
          <a:p>
            <a:pPr marL="228543" indent="0" algn="just">
              <a:lnSpc>
                <a:spcPct val="211111"/>
              </a:lnSpc>
              <a:spcBef>
                <a:spcPts val="0"/>
              </a:spcBef>
              <a:buSzPts val="1800"/>
              <a:buNone/>
            </a:pPr>
            <a:endParaRPr sz="3599" b="1" dirty="0"/>
          </a:p>
        </p:txBody>
      </p:sp>
      <p:pic>
        <p:nvPicPr>
          <p:cNvPr id="299" name="Google Shape;299;p14" descr="一張含有 文字 的圖片&#10;&#10;自動產生的描述"/>
          <p:cNvPicPr preferRelativeResize="0"/>
          <p:nvPr/>
        </p:nvPicPr>
        <p:blipFill rotWithShape="1">
          <a:blip r:embed="rId4">
            <a:alphaModFix/>
            <a:extLst>
              <a:ext uri="{BEBA8EAE-BF5A-486C-A8C5-ECC9F3942E4B}">
                <a14:imgProps xmlns:a14="http://schemas.microsoft.com/office/drawing/2010/main">
                  <a14:imgLayer r:embed="rId5">
                    <a14:imgEffect>
                      <a14:sharpenSoften amount="50000"/>
                    </a14:imgEffect>
                  </a14:imgLayer>
                </a14:imgProps>
              </a:ext>
            </a:extLst>
          </a:blip>
          <a:srcRect/>
          <a:stretch/>
        </p:blipFill>
        <p:spPr>
          <a:xfrm>
            <a:off x="12064309" y="5804540"/>
            <a:ext cx="10634019" cy="7036655"/>
          </a:xfrm>
          <a:prstGeom prst="rect">
            <a:avLst/>
          </a:prstGeom>
          <a:noFill/>
          <a:ln>
            <a:noFill/>
          </a:ln>
        </p:spPr>
      </p:pic>
      <p:pic>
        <p:nvPicPr>
          <p:cNvPr id="5" name="圖片 4">
            <a:extLst>
              <a:ext uri="{FF2B5EF4-FFF2-40B4-BE49-F238E27FC236}">
                <a16:creationId xmlns:a16="http://schemas.microsoft.com/office/drawing/2014/main" id="{87A7F920-B3AB-F623-B250-8EB99D52231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6806007" y="5804540"/>
            <a:ext cx="5208355" cy="3723226"/>
          </a:xfrm>
          <a:prstGeom prst="rect">
            <a:avLst/>
          </a:prstGeom>
        </p:spPr>
      </p:pic>
      <p:pic>
        <p:nvPicPr>
          <p:cNvPr id="7" name="圖片 6" descr="一張含有 寫生, 版畫複製, 圖畫 的圖片&#10;&#10;自動產生的描述">
            <a:extLst>
              <a:ext uri="{FF2B5EF4-FFF2-40B4-BE49-F238E27FC236}">
                <a16:creationId xmlns:a16="http://schemas.microsoft.com/office/drawing/2014/main" id="{39AC603A-C165-2065-D7F8-6A4D965BCE7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5900"/>
                    </a14:imgEffect>
                  </a14:imgLayer>
                </a14:imgProps>
              </a:ext>
              <a:ext uri="{28A0092B-C50C-407E-A947-70E740481C1C}">
                <a14:useLocalDpi xmlns:a14="http://schemas.microsoft.com/office/drawing/2010/main" val="0"/>
              </a:ext>
            </a:extLst>
          </a:blip>
          <a:stretch>
            <a:fillRect/>
          </a:stretch>
        </p:blipFill>
        <p:spPr>
          <a:xfrm>
            <a:off x="1775801" y="5804540"/>
            <a:ext cx="5171197" cy="3661100"/>
          </a:xfrm>
          <a:prstGeom prst="rect">
            <a:avLst/>
          </a:prstGeom>
        </p:spPr>
      </p:pic>
      <p:pic>
        <p:nvPicPr>
          <p:cNvPr id="9" name="圖片 8" descr="一張含有 圖畫, 寫生 的圖片&#10;&#10;自動產生的描述">
            <a:extLst>
              <a:ext uri="{FF2B5EF4-FFF2-40B4-BE49-F238E27FC236}">
                <a16:creationId xmlns:a16="http://schemas.microsoft.com/office/drawing/2014/main" id="{5DEB1F2A-011F-B145-70F7-7CF58566FF57}"/>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tretch>
            <a:fillRect/>
          </a:stretch>
        </p:blipFill>
        <p:spPr>
          <a:xfrm>
            <a:off x="6885369" y="9440486"/>
            <a:ext cx="5208355" cy="3471224"/>
          </a:xfrm>
          <a:prstGeom prst="rect">
            <a:avLst/>
          </a:prstGeom>
        </p:spPr>
      </p:pic>
      <p:pic>
        <p:nvPicPr>
          <p:cNvPr id="11" name="圖片 10" descr="一張含有 花, 植物, 植物學, 圖畫 的圖片&#10;&#10;自動產生的描述">
            <a:extLst>
              <a:ext uri="{FF2B5EF4-FFF2-40B4-BE49-F238E27FC236}">
                <a16:creationId xmlns:a16="http://schemas.microsoft.com/office/drawing/2014/main" id="{9359DBE1-B13D-BED6-CF73-10EF5493F44A}"/>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tretch>
            <a:fillRect/>
          </a:stretch>
        </p:blipFill>
        <p:spPr>
          <a:xfrm>
            <a:off x="1709634" y="9410336"/>
            <a:ext cx="5210421" cy="3471224"/>
          </a:xfrm>
          <a:prstGeom prst="rect">
            <a:avLst/>
          </a:prstGeom>
        </p:spPr>
      </p:pic>
      <p:sp>
        <p:nvSpPr>
          <p:cNvPr id="6" name="文字方塊 5">
            <a:extLst>
              <a:ext uri="{FF2B5EF4-FFF2-40B4-BE49-F238E27FC236}">
                <a16:creationId xmlns:a16="http://schemas.microsoft.com/office/drawing/2014/main" id="{E4E09385-BF86-38AF-ACE1-1C797518360E}"/>
              </a:ext>
            </a:extLst>
          </p:cNvPr>
          <p:cNvSpPr txBox="1"/>
          <p:nvPr/>
        </p:nvSpPr>
        <p:spPr>
          <a:xfrm>
            <a:off x="2465392" y="1433741"/>
            <a:ext cx="20232936" cy="1292662"/>
          </a:xfrm>
          <a:prstGeom prst="rect">
            <a:avLst/>
          </a:prstGeom>
          <a:noFill/>
        </p:spPr>
        <p:txBody>
          <a:bodyPr wrap="square">
            <a:spAutoFit/>
          </a:bodyPr>
          <a:lstStyle/>
          <a:p>
            <a:pPr algn="ctr"/>
            <a:r>
              <a:rPr lang="en-US" altLang="zh-TW" sz="7800" dirty="0">
                <a:solidFill>
                  <a:srgbClr val="000099"/>
                </a:solidFill>
                <a:latin typeface="Lato" panose="020F0502020204030203" pitchFamily="34" charset="0"/>
                <a:ea typeface="Lato" panose="020F0502020204030203" pitchFamily="34" charset="0"/>
                <a:cs typeface="Lato" panose="020F0502020204030203" pitchFamily="34" charset="0"/>
              </a:rPr>
              <a:t>Taiwan </a:t>
            </a:r>
            <a:r>
              <a:rPr lang="en-US" altLang="zh-TW" sz="7800" dirty="0" err="1">
                <a:solidFill>
                  <a:srgbClr val="000099"/>
                </a:solidFill>
                <a:latin typeface="Lato" panose="020F0502020204030203" pitchFamily="34" charset="0"/>
                <a:ea typeface="Lato" panose="020F0502020204030203" pitchFamily="34" charset="0"/>
                <a:cs typeface="Lato" panose="020F0502020204030203" pitchFamily="34" charset="0"/>
              </a:rPr>
              <a:t>Wenxian</a:t>
            </a:r>
            <a:r>
              <a:rPr lang="en-US" altLang="zh-TW" sz="7800" dirty="0">
                <a:solidFill>
                  <a:srgbClr val="000099"/>
                </a:solidFill>
                <a:latin typeface="Lato" panose="020F0502020204030203" pitchFamily="34" charset="0"/>
                <a:ea typeface="Lato" panose="020F0502020204030203" pitchFamily="34" charset="0"/>
                <a:cs typeface="Lato" panose="020F0502020204030203" pitchFamily="34" charset="0"/>
              </a:rPr>
              <a:t> </a:t>
            </a:r>
            <a:r>
              <a:rPr lang="en-US" altLang="zh-TW" sz="7800" dirty="0" err="1">
                <a:solidFill>
                  <a:srgbClr val="000099"/>
                </a:solidFill>
                <a:latin typeface="Lato" panose="020F0502020204030203" pitchFamily="34" charset="0"/>
                <a:ea typeface="Lato" panose="020F0502020204030203" pitchFamily="34" charset="0"/>
                <a:cs typeface="Lato" panose="020F0502020204030203" pitchFamily="34" charset="0"/>
              </a:rPr>
              <a:t>Congkan</a:t>
            </a:r>
            <a:r>
              <a:rPr lang="en-US" altLang="zh-TW" sz="7800" dirty="0">
                <a:solidFill>
                  <a:srgbClr val="000099"/>
                </a:solidFill>
                <a:latin typeface="Lato" panose="020F0502020204030203" pitchFamily="34" charset="0"/>
                <a:ea typeface="Lato" panose="020F0502020204030203" pitchFamily="34" charset="0"/>
                <a:cs typeface="Lato" panose="020F0502020204030203" pitchFamily="34" charset="0"/>
              </a:rPr>
              <a:t>: Continuation</a:t>
            </a:r>
            <a:endParaRPr lang="zh-TW" altLang="en-US" sz="7800" dirty="0">
              <a:solidFill>
                <a:srgbClr val="000099"/>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300793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 name="圖片 1">
            <a:extLst>
              <a:ext uri="{FF2B5EF4-FFF2-40B4-BE49-F238E27FC236}">
                <a16:creationId xmlns:a16="http://schemas.microsoft.com/office/drawing/2014/main" id="{90BD0082-131F-4B31-B8B4-7679C597C450}"/>
              </a:ext>
            </a:extLst>
          </p:cNvPr>
          <p:cNvPicPr>
            <a:picLocks noChangeAspect="1"/>
          </p:cNvPicPr>
          <p:nvPr/>
        </p:nvPicPr>
        <p:blipFill>
          <a:blip r:embed="rId3"/>
          <a:stretch>
            <a:fillRect/>
          </a:stretch>
        </p:blipFill>
        <p:spPr>
          <a:xfrm>
            <a:off x="780634" y="769793"/>
            <a:ext cx="22648998" cy="2724296"/>
          </a:xfrm>
          <a:prstGeom prst="rect">
            <a:avLst/>
          </a:prstGeom>
        </p:spPr>
      </p:pic>
      <p:sp>
        <p:nvSpPr>
          <p:cNvPr id="296" name="Google Shape;296;p14"/>
          <p:cNvSpPr txBox="1"/>
          <p:nvPr/>
        </p:nvSpPr>
        <p:spPr>
          <a:xfrm>
            <a:off x="1073492" y="3607211"/>
            <a:ext cx="9722325" cy="986143"/>
          </a:xfrm>
          <a:prstGeom prst="rect">
            <a:avLst/>
          </a:prstGeom>
          <a:noFill/>
          <a:ln>
            <a:noFill/>
          </a:ln>
        </p:spPr>
        <p:txBody>
          <a:bodyPr spcFirstLastPara="1" wrap="square" lIns="182802" tIns="182802" rIns="182802" bIns="182802" anchor="t" anchorCtr="0">
            <a:noAutofit/>
          </a:bodyPr>
          <a:lstStyle/>
          <a:p>
            <a:pPr marL="0" marR="0" lvl="0" indent="0" algn="ctr" defTabSz="1828343" rtl="0" eaLnBrk="1" fontAlgn="auto" latinLnBrk="0" hangingPunct="1">
              <a:lnSpc>
                <a:spcPct val="110000"/>
              </a:lnSpc>
              <a:spcBef>
                <a:spcPts val="0"/>
              </a:spcBef>
              <a:buClr>
                <a:srgbClr val="262626"/>
              </a:buClr>
              <a:buSzPts val="2500"/>
              <a:buFontTx/>
              <a:buNone/>
              <a:tabLst/>
              <a:defRPr/>
            </a:pPr>
            <a:r>
              <a:rPr lang="en-US" altLang="zh-TW" sz="4800" dirty="0">
                <a:latin typeface="Times New Roman" panose="02020603050405020304" pitchFamily="18" charset="0"/>
                <a:cs typeface="Times New Roman" panose="02020603050405020304" pitchFamily="18" charset="0"/>
              </a:rPr>
              <a:t> </a:t>
            </a:r>
            <a:r>
              <a:rPr lang="en-US" altLang="zh-TW" sz="4200" dirty="0" err="1">
                <a:solidFill>
                  <a:srgbClr val="800000"/>
                </a:solidFill>
                <a:latin typeface="Times New Roman" panose="02020603050405020304" pitchFamily="18" charset="0"/>
                <a:cs typeface="Times New Roman" panose="02020603050405020304" pitchFamily="18" charset="0"/>
              </a:rPr>
              <a:t>Daxi</a:t>
            </a:r>
            <a:r>
              <a:rPr lang="en-US" altLang="zh-TW" sz="4200" dirty="0">
                <a:solidFill>
                  <a:srgbClr val="800000"/>
                </a:solidFill>
                <a:latin typeface="Times New Roman" panose="02020603050405020304" pitchFamily="18" charset="0"/>
                <a:cs typeface="Times New Roman" panose="02020603050405020304" pitchFamily="18" charset="0"/>
              </a:rPr>
              <a:t> Archive: Manuscripts by</a:t>
            </a:r>
          </a:p>
          <a:p>
            <a:pPr marL="0" marR="0" lvl="0" indent="0" defTabSz="1828343" rtl="0" eaLnBrk="1" fontAlgn="auto" latinLnBrk="0" hangingPunct="1">
              <a:lnSpc>
                <a:spcPct val="110000"/>
              </a:lnSpc>
              <a:spcBef>
                <a:spcPts val="0"/>
              </a:spcBef>
              <a:buClr>
                <a:srgbClr val="262626"/>
              </a:buClr>
              <a:buSzPts val="2500"/>
              <a:buFontTx/>
              <a:buNone/>
              <a:tabLst/>
              <a:defRPr/>
            </a:pPr>
            <a:r>
              <a:rPr lang="en-US" altLang="zh-TW" sz="4800" dirty="0">
                <a:solidFill>
                  <a:srgbClr val="800000"/>
                </a:solidFill>
                <a:latin typeface="Times New Roman" panose="02020603050405020304" pitchFamily="18" charset="0"/>
                <a:cs typeface="Times New Roman" panose="02020603050405020304" pitchFamily="18" charset="0"/>
              </a:rPr>
              <a:t>          </a:t>
            </a:r>
            <a:r>
              <a:rPr lang="en-US" altLang="zh-TW" sz="4200" dirty="0">
                <a:solidFill>
                  <a:srgbClr val="800000"/>
                </a:solidFill>
                <a:latin typeface="Times New Roman" panose="02020603050405020304" pitchFamily="18" charset="0"/>
                <a:cs typeface="Times New Roman" panose="02020603050405020304" pitchFamily="18" charset="0"/>
              </a:rPr>
              <a:t>Chen Yi and Chiang Kai-shek</a:t>
            </a:r>
            <a:endParaRPr kumimoji="0" sz="4200" b="0" i="0" u="none" strike="noStrike" kern="0" cap="none" spc="0" normalizeH="0" baseline="0" noProof="0" dirty="0">
              <a:ln>
                <a:noFill/>
              </a:ln>
              <a:solidFill>
                <a:srgbClr val="8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13" name="圖片 12">
            <a:extLst>
              <a:ext uri="{FF2B5EF4-FFF2-40B4-BE49-F238E27FC236}">
                <a16:creationId xmlns:a16="http://schemas.microsoft.com/office/drawing/2014/main" id="{EDA0E022-1494-5B8D-5F3B-6B6FE15D95E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saturation sat="33000"/>
                    </a14:imgEffect>
                  </a14:imgLayer>
                </a14:imgProps>
              </a:ext>
            </a:extLst>
          </a:blip>
          <a:srcRect l="29579" t="15880" r="35871" b="5601"/>
          <a:stretch/>
        </p:blipFill>
        <p:spPr>
          <a:xfrm>
            <a:off x="1184864" y="5601218"/>
            <a:ext cx="5343362" cy="7114501"/>
          </a:xfrm>
          <a:prstGeom prst="rect">
            <a:avLst/>
          </a:prstGeom>
        </p:spPr>
      </p:pic>
      <p:pic>
        <p:nvPicPr>
          <p:cNvPr id="15" name="圖片 14">
            <a:extLst>
              <a:ext uri="{FF2B5EF4-FFF2-40B4-BE49-F238E27FC236}">
                <a16:creationId xmlns:a16="http://schemas.microsoft.com/office/drawing/2014/main" id="{93DACAA0-EC0E-05D0-4435-5F9BEE7E03AA}"/>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Effect>
                      <a14:saturation sat="33000"/>
                    </a14:imgEffect>
                  </a14:imgLayer>
                </a14:imgProps>
              </a:ext>
            </a:extLst>
          </a:blip>
          <a:srcRect l="31207" t="20674" r="35955" b="5775"/>
          <a:stretch/>
        </p:blipFill>
        <p:spPr>
          <a:xfrm>
            <a:off x="6528226" y="5621959"/>
            <a:ext cx="4811425" cy="7001376"/>
          </a:xfrm>
          <a:prstGeom prst="rect">
            <a:avLst/>
          </a:prstGeom>
        </p:spPr>
      </p:pic>
      <p:pic>
        <p:nvPicPr>
          <p:cNvPr id="21" name="圖片 20">
            <a:extLst>
              <a:ext uri="{FF2B5EF4-FFF2-40B4-BE49-F238E27FC236}">
                <a16:creationId xmlns:a16="http://schemas.microsoft.com/office/drawing/2014/main" id="{D833234E-A496-D5F4-295A-E8A175C41CAB}"/>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Effect>
                      <a14:colorTemperature colorTemp="8800"/>
                    </a14:imgEffect>
                  </a14:imgLayer>
                </a14:imgProps>
              </a:ext>
            </a:extLst>
          </a:blip>
          <a:srcRect l="44410" t="22388" r="33090" b="26742"/>
          <a:stretch/>
        </p:blipFill>
        <p:spPr>
          <a:xfrm>
            <a:off x="17493820" y="5553713"/>
            <a:ext cx="5484973" cy="7114501"/>
          </a:xfrm>
          <a:prstGeom prst="rect">
            <a:avLst/>
          </a:prstGeom>
        </p:spPr>
      </p:pic>
      <p:pic>
        <p:nvPicPr>
          <p:cNvPr id="3" name="圖片 2">
            <a:extLst>
              <a:ext uri="{FF2B5EF4-FFF2-40B4-BE49-F238E27FC236}">
                <a16:creationId xmlns:a16="http://schemas.microsoft.com/office/drawing/2014/main" id="{1D848FA2-6481-CECB-867B-63F7AEF56DC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4079" t="5220" b="18550"/>
          <a:stretch/>
        </p:blipFill>
        <p:spPr bwMode="auto">
          <a:xfrm>
            <a:off x="11709491" y="5555570"/>
            <a:ext cx="5343362" cy="7057940"/>
          </a:xfrm>
          <a:prstGeom prst="rect">
            <a:avLst/>
          </a:prstGeom>
          <a:noFill/>
          <a:ln>
            <a:noFill/>
          </a:ln>
          <a:extLst>
            <a:ext uri="{53640926-AAD7-44D8-BBD7-CCE9431645EC}">
              <a14:shadowObscured xmlns:a14="http://schemas.microsoft.com/office/drawing/2010/main"/>
            </a:ext>
          </a:extLst>
        </p:spPr>
      </p:pic>
      <p:sp>
        <p:nvSpPr>
          <p:cNvPr id="5" name="Google Shape;296;p14">
            <a:extLst>
              <a:ext uri="{FF2B5EF4-FFF2-40B4-BE49-F238E27FC236}">
                <a16:creationId xmlns:a16="http://schemas.microsoft.com/office/drawing/2014/main" id="{FB1396DE-E0AC-234B-A820-099DD96C9E81}"/>
              </a:ext>
            </a:extLst>
          </p:cNvPr>
          <p:cNvSpPr txBox="1"/>
          <p:nvPr/>
        </p:nvSpPr>
        <p:spPr>
          <a:xfrm>
            <a:off x="10513980" y="3522879"/>
            <a:ext cx="6979840" cy="986143"/>
          </a:xfrm>
          <a:prstGeom prst="rect">
            <a:avLst/>
          </a:prstGeom>
          <a:noFill/>
          <a:ln>
            <a:noFill/>
          </a:ln>
        </p:spPr>
        <p:txBody>
          <a:bodyPr spcFirstLastPara="1" wrap="square" lIns="182802" tIns="182802" rIns="182802" bIns="182802" anchor="t" anchorCtr="0">
            <a:noAutofit/>
          </a:bodyPr>
          <a:lstStyle/>
          <a:p>
            <a:pPr marL="0" marR="0" lvl="0" indent="0" defTabSz="1828343" rtl="0" eaLnBrk="1" fontAlgn="auto" latinLnBrk="0" hangingPunct="1">
              <a:lnSpc>
                <a:spcPct val="110000"/>
              </a:lnSpc>
              <a:spcBef>
                <a:spcPts val="0"/>
              </a:spcBef>
              <a:buClr>
                <a:srgbClr val="262626"/>
              </a:buClr>
              <a:buSzPts val="2500"/>
              <a:buFontTx/>
              <a:buNone/>
              <a:tabLst/>
              <a:defRPr/>
            </a:pPr>
            <a:r>
              <a:rPr lang="en-US" altLang="zh-TW" sz="4800" dirty="0">
                <a:solidFill>
                  <a:srgbClr val="800000"/>
                </a:solidFill>
                <a:latin typeface="Times New Roman" panose="02020603050405020304" pitchFamily="18" charset="0"/>
                <a:cs typeface="Times New Roman" panose="02020603050405020304" pitchFamily="18" charset="0"/>
              </a:rPr>
              <a:t>       </a:t>
            </a:r>
            <a:r>
              <a:rPr lang="en-US" altLang="zh-TW" sz="4200" dirty="0">
                <a:solidFill>
                  <a:srgbClr val="800000"/>
                </a:solidFill>
                <a:latin typeface="Times New Roman" panose="02020603050405020304" pitchFamily="18" charset="0"/>
                <a:cs typeface="Times New Roman" panose="02020603050405020304" pitchFamily="18" charset="0"/>
              </a:rPr>
              <a:t>Confidential telegrams           </a:t>
            </a:r>
          </a:p>
          <a:p>
            <a:pPr marL="0" marR="0" lvl="0" indent="0" defTabSz="1828343" rtl="0" eaLnBrk="1" fontAlgn="auto" latinLnBrk="0" hangingPunct="1">
              <a:lnSpc>
                <a:spcPct val="110000"/>
              </a:lnSpc>
              <a:spcBef>
                <a:spcPts val="0"/>
              </a:spcBef>
              <a:buClr>
                <a:srgbClr val="262626"/>
              </a:buClr>
              <a:buSzPts val="2500"/>
              <a:buFontTx/>
              <a:buNone/>
              <a:tabLst/>
              <a:defRPr/>
            </a:pPr>
            <a:r>
              <a:rPr lang="en-US" altLang="zh-TW" sz="4200" dirty="0">
                <a:solidFill>
                  <a:srgbClr val="800000"/>
                </a:solidFill>
                <a:latin typeface="Times New Roman" panose="02020603050405020304" pitchFamily="18" charset="0"/>
                <a:cs typeface="Times New Roman" panose="02020603050405020304" pitchFamily="18" charset="0"/>
              </a:rPr>
              <a:t>    from Central News Agency</a:t>
            </a:r>
            <a:endParaRPr kumimoji="0" sz="4200" b="0" i="0" u="none" strike="noStrike" kern="0" cap="none" spc="0" normalizeH="0" baseline="0" noProof="0" dirty="0">
              <a:ln>
                <a:noFill/>
              </a:ln>
              <a:solidFill>
                <a:srgbClr val="C00000"/>
              </a:solidFill>
              <a:effectLst/>
              <a:uLnTx/>
              <a:uFillTx/>
              <a:latin typeface="Arial"/>
              <a:ea typeface="+mn-ea"/>
              <a:cs typeface="Arial"/>
              <a:sym typeface="Arial"/>
            </a:endParaRPr>
          </a:p>
        </p:txBody>
      </p:sp>
      <p:sp>
        <p:nvSpPr>
          <p:cNvPr id="6" name="文字方塊 5">
            <a:extLst>
              <a:ext uri="{FF2B5EF4-FFF2-40B4-BE49-F238E27FC236}">
                <a16:creationId xmlns:a16="http://schemas.microsoft.com/office/drawing/2014/main" id="{4E8FAF05-38A4-2F59-FD4A-F20033C9707C}"/>
              </a:ext>
            </a:extLst>
          </p:cNvPr>
          <p:cNvSpPr txBox="1"/>
          <p:nvPr/>
        </p:nvSpPr>
        <p:spPr>
          <a:xfrm>
            <a:off x="2076394" y="1556972"/>
            <a:ext cx="19266194" cy="1015663"/>
          </a:xfrm>
          <a:prstGeom prst="rect">
            <a:avLst/>
          </a:prstGeom>
          <a:noFill/>
        </p:spPr>
        <p:txBody>
          <a:bodyPr wrap="square" rtlCol="0">
            <a:spAutoFit/>
          </a:bodyPr>
          <a:lstStyle/>
          <a:p>
            <a:pPr marL="0" marR="0" lvl="0" indent="0" algn="ctr" defTabSz="1827213" rtl="0" eaLnBrk="0" fontAlgn="base" latinLnBrk="0" hangingPunct="0">
              <a:lnSpc>
                <a:spcPct val="100000"/>
              </a:lnSpc>
              <a:spcBef>
                <a:spcPct val="0"/>
              </a:spcBef>
              <a:spcAft>
                <a:spcPct val="0"/>
              </a:spcAft>
              <a:buClrTx/>
              <a:buSzTx/>
              <a:buFontTx/>
              <a:buNone/>
              <a:tabLst/>
              <a:defRPr/>
            </a:pPr>
            <a:r>
              <a:rPr lang="en-US" altLang="zh-TW" sz="6000" dirty="0">
                <a:solidFill>
                  <a:srgbClr val="000099"/>
                </a:solidFill>
              </a:rPr>
              <a:t>228 Incident archival originals / Local Gazetteers</a:t>
            </a:r>
            <a:endParaRPr kumimoji="0" lang="zh-TW" altLang="en-US" sz="6000" b="1" i="0" u="none" strike="noStrike" kern="1200" cap="none" spc="0" normalizeH="0" baseline="0" noProof="0" dirty="0">
              <a:ln>
                <a:noFill/>
              </a:ln>
              <a:solidFill>
                <a:srgbClr val="000099"/>
              </a:solidFill>
              <a:effectLst/>
              <a:uLnTx/>
              <a:uFillTx/>
              <a:latin typeface="微軟正黑體" panose="020B0604030504040204" pitchFamily="34" charset="-120"/>
              <a:ea typeface="微軟正黑體" panose="020B0604030504040204" pitchFamily="34" charset="-120"/>
              <a:cs typeface="+mn-cs"/>
            </a:endParaRPr>
          </a:p>
        </p:txBody>
      </p:sp>
      <p:sp>
        <p:nvSpPr>
          <p:cNvPr id="4" name="矩形 3">
            <a:extLst>
              <a:ext uri="{FF2B5EF4-FFF2-40B4-BE49-F238E27FC236}">
                <a16:creationId xmlns:a16="http://schemas.microsoft.com/office/drawing/2014/main" id="{C88BABD9-88E7-5DF8-9653-1FAECBCC9096}"/>
              </a:ext>
            </a:extLst>
          </p:cNvPr>
          <p:cNvSpPr/>
          <p:nvPr/>
        </p:nvSpPr>
        <p:spPr>
          <a:xfrm>
            <a:off x="17331136" y="3676658"/>
            <a:ext cx="5810338" cy="1585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4200" dirty="0">
                <a:solidFill>
                  <a:srgbClr val="800000"/>
                </a:solidFill>
                <a:latin typeface="Times New Roman" panose="02020603050405020304" pitchFamily="18" charset="0"/>
                <a:cs typeface="Times New Roman" panose="02020603050405020304" pitchFamily="18" charset="0"/>
              </a:rPr>
              <a:t>Gazetteer of the Southern Islands (Ryukyu)</a:t>
            </a:r>
            <a:endParaRPr lang="zh-TW" altLang="en-US" sz="4200" dirty="0">
              <a:solidFill>
                <a:srgbClr val="8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202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0">
          <a:extLst>
            <a:ext uri="{FF2B5EF4-FFF2-40B4-BE49-F238E27FC236}">
              <a16:creationId xmlns:a16="http://schemas.microsoft.com/office/drawing/2014/main" id="{6E608580-F822-48E0-8811-5B70CF02763B}"/>
            </a:ext>
          </a:extLst>
        </p:cNvPr>
        <p:cNvGrpSpPr/>
        <p:nvPr/>
      </p:nvGrpSpPr>
      <p:grpSpPr>
        <a:xfrm>
          <a:off x="0" y="0"/>
          <a:ext cx="0" cy="0"/>
          <a:chOff x="0" y="0"/>
          <a:chExt cx="0" cy="0"/>
        </a:xfrm>
      </p:grpSpPr>
      <p:sp>
        <p:nvSpPr>
          <p:cNvPr id="371" name="Google Shape;371;p10">
            <a:extLst>
              <a:ext uri="{FF2B5EF4-FFF2-40B4-BE49-F238E27FC236}">
                <a16:creationId xmlns:a16="http://schemas.microsoft.com/office/drawing/2014/main" id="{34C5C35E-E898-569E-6BB0-C0CE5A0C45DC}"/>
              </a:ext>
            </a:extLst>
          </p:cNvPr>
          <p:cNvSpPr/>
          <p:nvPr/>
        </p:nvSpPr>
        <p:spPr>
          <a:xfrm>
            <a:off x="12188824" y="6858000"/>
            <a:ext cx="12188826" cy="6858000"/>
          </a:xfrm>
          <a:prstGeom prst="rect">
            <a:avLst/>
          </a:prstGeom>
          <a:solidFill>
            <a:srgbClr val="E5E5E5">
              <a:alpha val="4078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4800" b="0" i="0" u="none" strike="noStrike" kern="0" cap="none" spc="0" normalizeH="0" baseline="0" noProof="0">
              <a:ln>
                <a:noFill/>
              </a:ln>
              <a:solidFill>
                <a:srgbClr val="FFFFFF"/>
              </a:solidFill>
              <a:effectLst/>
              <a:uLnTx/>
              <a:uFillTx/>
              <a:latin typeface="Montserrat Light"/>
              <a:ea typeface="Montserrat Light"/>
              <a:cs typeface="Montserrat Light"/>
              <a:sym typeface="Montserrat Light"/>
            </a:endParaRPr>
          </a:p>
        </p:txBody>
      </p:sp>
      <p:sp>
        <p:nvSpPr>
          <p:cNvPr id="372" name="Google Shape;372;p10">
            <a:extLst>
              <a:ext uri="{FF2B5EF4-FFF2-40B4-BE49-F238E27FC236}">
                <a16:creationId xmlns:a16="http://schemas.microsoft.com/office/drawing/2014/main" id="{8214C53D-AD57-6C44-D133-619B53C43BF7}"/>
              </a:ext>
            </a:extLst>
          </p:cNvPr>
          <p:cNvSpPr txBox="1"/>
          <p:nvPr/>
        </p:nvSpPr>
        <p:spPr>
          <a:xfrm>
            <a:off x="14178168" y="2468636"/>
            <a:ext cx="8792921" cy="3170058"/>
          </a:xfrm>
          <a:prstGeom prst="rect">
            <a:avLst/>
          </a:prstGeom>
          <a:noFill/>
          <a:ln>
            <a:noFill/>
          </a:ln>
        </p:spPr>
        <p:txBody>
          <a:bodyPr spcFirstLastPara="1" wrap="square" lIns="91425" tIns="45700" rIns="91425" bIns="45700" anchor="t" anchorCtr="0">
            <a:spAutoFit/>
          </a:bodyPr>
          <a:lstStyle/>
          <a:p>
            <a:pPr>
              <a:lnSpc>
                <a:spcPts val="4800"/>
              </a:lnSpc>
              <a:buNone/>
            </a:pPr>
            <a:r>
              <a:rPr lang="en-US" altLang="zh-TW" sz="3000" dirty="0">
                <a:solidFill>
                  <a:schemeClr val="tx1"/>
                </a:solidFill>
              </a:rPr>
              <a:t>A global archive of classic think tank intelligence in Chinese, English, Russian, German, Arabic, and more. Features exclusive strategic reports from major powers and rare documents from Eastern Europe, the Middle East, and the Muslim world.</a:t>
            </a:r>
          </a:p>
        </p:txBody>
      </p:sp>
      <p:grpSp>
        <p:nvGrpSpPr>
          <p:cNvPr id="373" name="Google Shape;373;p10">
            <a:extLst>
              <a:ext uri="{FF2B5EF4-FFF2-40B4-BE49-F238E27FC236}">
                <a16:creationId xmlns:a16="http://schemas.microsoft.com/office/drawing/2014/main" id="{7FA9F35B-7FFB-1DD0-8A8A-3DC57FD0927A}"/>
              </a:ext>
            </a:extLst>
          </p:cNvPr>
          <p:cNvGrpSpPr/>
          <p:nvPr/>
        </p:nvGrpSpPr>
        <p:grpSpPr>
          <a:xfrm>
            <a:off x="12777304" y="908016"/>
            <a:ext cx="9611004" cy="1056932"/>
            <a:chOff x="12958835" y="1331317"/>
            <a:chExt cx="7901766" cy="1193154"/>
          </a:xfrm>
        </p:grpSpPr>
        <p:sp>
          <p:nvSpPr>
            <p:cNvPr id="374" name="Google Shape;374;p10">
              <a:extLst>
                <a:ext uri="{FF2B5EF4-FFF2-40B4-BE49-F238E27FC236}">
                  <a16:creationId xmlns:a16="http://schemas.microsoft.com/office/drawing/2014/main" id="{47CD5FBD-8840-D472-FB89-76F017067A82}"/>
                </a:ext>
              </a:extLst>
            </p:cNvPr>
            <p:cNvSpPr txBox="1"/>
            <p:nvPr/>
          </p:nvSpPr>
          <p:spPr>
            <a:xfrm>
              <a:off x="14111061" y="1377951"/>
              <a:ext cx="6749540" cy="11465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6000" b="1" i="0" u="none" strike="noStrike" kern="0" cap="none" spc="0" normalizeH="0" baseline="0" noProof="0" dirty="0">
                  <a:ln>
                    <a:noFill/>
                  </a:ln>
                  <a:solidFill>
                    <a:srgbClr val="B85C00"/>
                  </a:solidFill>
                  <a:effectLst/>
                  <a:uLnTx/>
                  <a:uFillTx/>
                  <a:latin typeface="Arial"/>
                  <a:ea typeface="Arial"/>
                  <a:cs typeface="Arial"/>
                  <a:sym typeface="Arial"/>
                </a:rPr>
                <a:t>Global Think Tank</a:t>
              </a:r>
              <a:endParaRPr kumimoji="0" sz="6000" b="1" i="0" u="none" strike="noStrike" kern="0" cap="none" spc="0" normalizeH="0" baseline="0" noProof="0" dirty="0">
                <a:ln>
                  <a:noFill/>
                </a:ln>
                <a:solidFill>
                  <a:srgbClr val="B85C00"/>
                </a:solidFill>
                <a:effectLst/>
                <a:uLnTx/>
                <a:uFillTx/>
                <a:latin typeface="Arial"/>
                <a:ea typeface="Arial"/>
                <a:cs typeface="Arial"/>
                <a:sym typeface="Arial"/>
              </a:endParaRPr>
            </a:p>
          </p:txBody>
        </p:sp>
        <p:grpSp>
          <p:nvGrpSpPr>
            <p:cNvPr id="375" name="Google Shape;375;p10">
              <a:extLst>
                <a:ext uri="{FF2B5EF4-FFF2-40B4-BE49-F238E27FC236}">
                  <a16:creationId xmlns:a16="http://schemas.microsoft.com/office/drawing/2014/main" id="{DF358B37-66E9-9010-5E3F-7920253FBC18}"/>
                </a:ext>
              </a:extLst>
            </p:cNvPr>
            <p:cNvGrpSpPr/>
            <p:nvPr/>
          </p:nvGrpSpPr>
          <p:grpSpPr>
            <a:xfrm>
              <a:off x="12958835" y="1331317"/>
              <a:ext cx="827913" cy="1146520"/>
              <a:chOff x="11021563" y="6258317"/>
              <a:chExt cx="2085346" cy="2887854"/>
            </a:xfrm>
          </p:grpSpPr>
          <p:sp>
            <p:nvSpPr>
              <p:cNvPr id="376" name="Google Shape;376;p10">
                <a:extLst>
                  <a:ext uri="{FF2B5EF4-FFF2-40B4-BE49-F238E27FC236}">
                    <a16:creationId xmlns:a16="http://schemas.microsoft.com/office/drawing/2014/main" id="{D0CFCB6D-11EA-6808-7A73-3E5FF78C25FE}"/>
                  </a:ext>
                </a:extLst>
              </p:cNvPr>
              <p:cNvSpPr/>
              <p:nvPr/>
            </p:nvSpPr>
            <p:spPr>
              <a:xfrm>
                <a:off x="11021563" y="6258317"/>
                <a:ext cx="2085346" cy="2887854"/>
              </a:xfrm>
              <a:prstGeom prst="ellipse">
                <a:avLst/>
              </a:prstGeom>
              <a:solidFill>
                <a:schemeClr val="lt2"/>
              </a:solidFill>
              <a:ln w="57150" cap="flat" cmpd="sng">
                <a:solidFill>
                  <a:srgbClr val="9A4D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77" name="Google Shape;377;p10">
                <a:extLst>
                  <a:ext uri="{FF2B5EF4-FFF2-40B4-BE49-F238E27FC236}">
                    <a16:creationId xmlns:a16="http://schemas.microsoft.com/office/drawing/2014/main" id="{4C8CD31C-1737-3F69-56F6-3A47FF946E1F}"/>
                  </a:ext>
                </a:extLst>
              </p:cNvPr>
              <p:cNvSpPr/>
              <p:nvPr/>
            </p:nvSpPr>
            <p:spPr>
              <a:xfrm>
                <a:off x="11460192" y="7098203"/>
                <a:ext cx="1208088" cy="1208088"/>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9A4D00"/>
              </a:solidFill>
              <a:ln>
                <a:noFill/>
              </a:ln>
            </p:spPr>
            <p:txBody>
              <a:bodyPr spcFirstLastPara="1" wrap="square" lIns="38075" tIns="38075" rIns="38075" bIns="380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999"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pic>
        <p:nvPicPr>
          <p:cNvPr id="378" name="Google Shape;378;p10">
            <a:extLst>
              <a:ext uri="{FF2B5EF4-FFF2-40B4-BE49-F238E27FC236}">
                <a16:creationId xmlns:a16="http://schemas.microsoft.com/office/drawing/2014/main" id="{4EC4D367-73B3-EDDC-893C-BD4C163F3F9E}"/>
              </a:ext>
            </a:extLst>
          </p:cNvPr>
          <p:cNvPicPr preferRelativeResize="0">
            <a:picLocks noGrp="1"/>
          </p:cNvPicPr>
          <p:nvPr>
            <p:ph type="pic" idx="3"/>
          </p:nvPr>
        </p:nvPicPr>
        <p:blipFill rotWithShape="1">
          <a:blip r:embed="rId3">
            <a:alphaModFix/>
          </a:blip>
          <a:srcRect l="12" r="13"/>
          <a:stretch/>
        </p:blipFill>
        <p:spPr>
          <a:xfrm>
            <a:off x="12188825" y="6858000"/>
            <a:ext cx="12188825" cy="6858000"/>
          </a:xfrm>
          <a:prstGeom prst="rect">
            <a:avLst/>
          </a:prstGeom>
          <a:solidFill>
            <a:srgbClr val="F2F2F2"/>
          </a:solidFill>
          <a:ln>
            <a:noFill/>
          </a:ln>
        </p:spPr>
      </p:pic>
      <p:pic>
        <p:nvPicPr>
          <p:cNvPr id="379" name="Google Shape;379;p10">
            <a:extLst>
              <a:ext uri="{FF2B5EF4-FFF2-40B4-BE49-F238E27FC236}">
                <a16:creationId xmlns:a16="http://schemas.microsoft.com/office/drawing/2014/main" id="{6403F279-3DDF-BCFE-8946-D7570FA0B1CB}"/>
              </a:ext>
            </a:extLst>
          </p:cNvPr>
          <p:cNvPicPr preferRelativeResize="0"/>
          <p:nvPr/>
        </p:nvPicPr>
        <p:blipFill rotWithShape="1">
          <a:blip r:embed="rId4">
            <a:alphaModFix/>
          </a:blip>
          <a:srcRect l="-742" r="-741" b="-2506"/>
          <a:stretch/>
        </p:blipFill>
        <p:spPr>
          <a:xfrm>
            <a:off x="0" y="6858000"/>
            <a:ext cx="12188825" cy="6858000"/>
          </a:xfrm>
          <a:prstGeom prst="rect">
            <a:avLst/>
          </a:prstGeom>
          <a:gradFill>
            <a:gsLst>
              <a:gs pos="0">
                <a:srgbClr val="016DDE"/>
              </a:gs>
              <a:gs pos="74000">
                <a:srgbClr val="0080E6"/>
              </a:gs>
              <a:gs pos="83000">
                <a:srgbClr val="048EEB"/>
              </a:gs>
              <a:gs pos="100000">
                <a:srgbClr val="058EEE"/>
              </a:gs>
            </a:gsLst>
            <a:lin ang="0" scaled="0"/>
          </a:gradFill>
          <a:ln>
            <a:noFill/>
          </a:ln>
        </p:spPr>
      </p:pic>
      <p:pic>
        <p:nvPicPr>
          <p:cNvPr id="380" name="Google Shape;380;p10">
            <a:extLst>
              <a:ext uri="{FF2B5EF4-FFF2-40B4-BE49-F238E27FC236}">
                <a16:creationId xmlns:a16="http://schemas.microsoft.com/office/drawing/2014/main" id="{9E1ED1A3-C0E9-8DF3-3395-B168F3BF499C}"/>
              </a:ext>
            </a:extLst>
          </p:cNvPr>
          <p:cNvPicPr preferRelativeResize="0">
            <a:picLocks noGrp="1"/>
          </p:cNvPicPr>
          <p:nvPr>
            <p:ph type="pic" idx="2"/>
          </p:nvPr>
        </p:nvPicPr>
        <p:blipFill rotWithShape="1">
          <a:blip r:embed="rId5">
            <a:alphaModFix/>
          </a:blip>
          <a:srcRect l="13175" r="23022"/>
          <a:stretch/>
        </p:blipFill>
        <p:spPr>
          <a:xfrm>
            <a:off x="-1" y="0"/>
            <a:ext cx="12188825" cy="6858000"/>
          </a:xfrm>
          <a:prstGeom prst="rect">
            <a:avLst/>
          </a:prstGeom>
          <a:solidFill>
            <a:srgbClr val="F2F2F2"/>
          </a:solidFill>
          <a:ln>
            <a:noFill/>
          </a:ln>
        </p:spPr>
      </p:pic>
      <p:grpSp>
        <p:nvGrpSpPr>
          <p:cNvPr id="381" name="Google Shape;381;p10">
            <a:extLst>
              <a:ext uri="{FF2B5EF4-FFF2-40B4-BE49-F238E27FC236}">
                <a16:creationId xmlns:a16="http://schemas.microsoft.com/office/drawing/2014/main" id="{9BA3F79A-3307-AEC0-1CE3-1DAB3C89412C}"/>
              </a:ext>
            </a:extLst>
          </p:cNvPr>
          <p:cNvGrpSpPr/>
          <p:nvPr/>
        </p:nvGrpSpPr>
        <p:grpSpPr>
          <a:xfrm>
            <a:off x="474894" y="1547565"/>
            <a:ext cx="7035008" cy="4091129"/>
            <a:chOff x="1939659" y="808324"/>
            <a:chExt cx="9639300" cy="5605625"/>
          </a:xfrm>
        </p:grpSpPr>
        <p:pic>
          <p:nvPicPr>
            <p:cNvPr id="382" name="Google Shape;382;p10">
              <a:extLst>
                <a:ext uri="{FF2B5EF4-FFF2-40B4-BE49-F238E27FC236}">
                  <a16:creationId xmlns:a16="http://schemas.microsoft.com/office/drawing/2014/main" id="{E52FD036-2E90-1CFF-3264-AF77AD84A352}"/>
                </a:ext>
              </a:extLst>
            </p:cNvPr>
            <p:cNvPicPr preferRelativeResize="0"/>
            <p:nvPr/>
          </p:nvPicPr>
          <p:blipFill rotWithShape="1">
            <a:blip r:embed="rId6">
              <a:alphaModFix/>
            </a:blip>
            <a:srcRect t="53621"/>
            <a:stretch/>
          </p:blipFill>
          <p:spPr>
            <a:xfrm>
              <a:off x="1939659" y="2885780"/>
              <a:ext cx="9639300" cy="3528169"/>
            </a:xfrm>
            <a:prstGeom prst="rect">
              <a:avLst/>
            </a:prstGeom>
            <a:noFill/>
            <a:ln>
              <a:noFill/>
            </a:ln>
          </p:spPr>
        </p:pic>
        <p:pic>
          <p:nvPicPr>
            <p:cNvPr id="383" name="Google Shape;383;p10">
              <a:extLst>
                <a:ext uri="{FF2B5EF4-FFF2-40B4-BE49-F238E27FC236}">
                  <a16:creationId xmlns:a16="http://schemas.microsoft.com/office/drawing/2014/main" id="{ECDC7008-59C1-D311-4090-8AC68E2562EC}"/>
                </a:ext>
              </a:extLst>
            </p:cNvPr>
            <p:cNvPicPr preferRelativeResize="0"/>
            <p:nvPr/>
          </p:nvPicPr>
          <p:blipFill rotWithShape="1">
            <a:blip r:embed="rId7">
              <a:alphaModFix/>
            </a:blip>
            <a:srcRect b="47467"/>
            <a:stretch/>
          </p:blipFill>
          <p:spPr>
            <a:xfrm>
              <a:off x="4014742" y="808324"/>
              <a:ext cx="5489135" cy="2275689"/>
            </a:xfrm>
            <a:prstGeom prst="rect">
              <a:avLst/>
            </a:prstGeom>
            <a:noFill/>
            <a:ln>
              <a:noFill/>
            </a:ln>
          </p:spPr>
        </p:pic>
      </p:grpSp>
      <p:pic>
        <p:nvPicPr>
          <p:cNvPr id="384" name="Google Shape;384;p10">
            <a:extLst>
              <a:ext uri="{FF2B5EF4-FFF2-40B4-BE49-F238E27FC236}">
                <a16:creationId xmlns:a16="http://schemas.microsoft.com/office/drawing/2014/main" id="{CF3421E6-9F0C-A81D-A1C0-5CF168435C2E}"/>
              </a:ext>
            </a:extLst>
          </p:cNvPr>
          <p:cNvPicPr preferRelativeResize="0"/>
          <p:nvPr/>
        </p:nvPicPr>
        <p:blipFill rotWithShape="1">
          <a:blip r:embed="rId4">
            <a:alphaModFix/>
          </a:blip>
          <a:srcRect l="-742" r="-741" b="79146"/>
          <a:stretch/>
        </p:blipFill>
        <p:spPr>
          <a:xfrm>
            <a:off x="0" y="8702440"/>
            <a:ext cx="12188826" cy="5013560"/>
          </a:xfrm>
          <a:prstGeom prst="rect">
            <a:avLst/>
          </a:prstGeom>
          <a:gradFill>
            <a:gsLst>
              <a:gs pos="0">
                <a:srgbClr val="016DDE"/>
              </a:gs>
              <a:gs pos="74000">
                <a:srgbClr val="0080E6"/>
              </a:gs>
              <a:gs pos="83000">
                <a:srgbClr val="048EEB"/>
              </a:gs>
              <a:gs pos="100000">
                <a:srgbClr val="058EEE"/>
              </a:gs>
            </a:gsLst>
            <a:lin ang="0" scaled="0"/>
          </a:gradFill>
          <a:ln>
            <a:noFill/>
          </a:ln>
        </p:spPr>
      </p:pic>
      <p:pic>
        <p:nvPicPr>
          <p:cNvPr id="385" name="Google Shape;385;p10">
            <a:extLst>
              <a:ext uri="{FF2B5EF4-FFF2-40B4-BE49-F238E27FC236}">
                <a16:creationId xmlns:a16="http://schemas.microsoft.com/office/drawing/2014/main" id="{A0A4E7B8-D0E2-F69B-BB6F-E114DC9335C5}"/>
              </a:ext>
            </a:extLst>
          </p:cNvPr>
          <p:cNvPicPr preferRelativeResize="0"/>
          <p:nvPr/>
        </p:nvPicPr>
        <p:blipFill rotWithShape="1">
          <a:blip r:embed="rId4">
            <a:alphaModFix/>
          </a:blip>
          <a:srcRect l="-742" t="306" r="1252" b="-824"/>
          <a:stretch/>
        </p:blipFill>
        <p:spPr>
          <a:xfrm>
            <a:off x="-1" y="8276492"/>
            <a:ext cx="12188824" cy="3891943"/>
          </a:xfrm>
          <a:prstGeom prst="rect">
            <a:avLst/>
          </a:prstGeom>
          <a:gradFill>
            <a:gsLst>
              <a:gs pos="0">
                <a:srgbClr val="016DDE"/>
              </a:gs>
              <a:gs pos="74000">
                <a:srgbClr val="0080E6"/>
              </a:gs>
              <a:gs pos="83000">
                <a:srgbClr val="048EEB"/>
              </a:gs>
              <a:gs pos="100000">
                <a:srgbClr val="058EEE"/>
              </a:gs>
            </a:gsLst>
            <a:lin ang="0" scaled="0"/>
          </a:gradFill>
          <a:ln>
            <a:noFill/>
          </a:ln>
        </p:spPr>
      </p:pic>
    </p:spTree>
    <p:extLst>
      <p:ext uri="{BB962C8B-B14F-4D97-AF65-F5344CB8AC3E}">
        <p14:creationId xmlns:p14="http://schemas.microsoft.com/office/powerpoint/2010/main" val="203230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a:extLst>
              <a:ext uri="{FF2B5EF4-FFF2-40B4-BE49-F238E27FC236}">
                <a16:creationId xmlns:a16="http://schemas.microsoft.com/office/drawing/2014/main" id="{4C7A4B92-3CC0-7CA0-D6F3-59B067B031D3}"/>
              </a:ext>
            </a:extLst>
          </p:cNvPr>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l="1" r="1"/>
          <a:stretch/>
        </p:blipFill>
        <p:spPr>
          <a:xfrm>
            <a:off x="0" y="0"/>
            <a:ext cx="12188825" cy="6858000"/>
          </a:xfrm>
        </p:spPr>
      </p:pic>
      <p:pic>
        <p:nvPicPr>
          <p:cNvPr id="10" name="圖片 9">
            <a:extLst>
              <a:ext uri="{FF2B5EF4-FFF2-40B4-BE49-F238E27FC236}">
                <a16:creationId xmlns:a16="http://schemas.microsoft.com/office/drawing/2014/main" id="{3B41FB55-B6DF-D16B-C3A5-4281693B3E3F}"/>
              </a:ext>
            </a:extLst>
          </p:cNvPr>
          <p:cNvPicPr>
            <a:picLocks noChangeAspect="1"/>
          </p:cNvPicPr>
          <p:nvPr/>
        </p:nvPicPr>
        <p:blipFill>
          <a:blip r:embed="rId3">
            <a:lum contrast="20000"/>
          </a:blip>
          <a:stretch>
            <a:fillRect/>
          </a:stretch>
        </p:blipFill>
        <p:spPr>
          <a:xfrm>
            <a:off x="-98426" y="8712200"/>
            <a:ext cx="3603625" cy="5003801"/>
          </a:xfrm>
          <a:prstGeom prst="rect">
            <a:avLst/>
          </a:prstGeom>
        </p:spPr>
      </p:pic>
      <p:sp>
        <p:nvSpPr>
          <p:cNvPr id="19" name="矩形 18">
            <a:extLst>
              <a:ext uri="{FF2B5EF4-FFF2-40B4-BE49-F238E27FC236}">
                <a16:creationId xmlns:a16="http://schemas.microsoft.com/office/drawing/2014/main" id="{E910F7F8-A8C7-AAB5-B807-8BFC02C36DAB}"/>
              </a:ext>
            </a:extLst>
          </p:cNvPr>
          <p:cNvSpPr/>
          <p:nvPr/>
        </p:nvSpPr>
        <p:spPr>
          <a:xfrm>
            <a:off x="-34052" y="6858000"/>
            <a:ext cx="12222877" cy="18542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827213" eaLnBrk="0" fontAlgn="base" hangingPunct="0">
              <a:spcBef>
                <a:spcPct val="0"/>
              </a:spcBef>
              <a:spcAft>
                <a:spcPct val="0"/>
              </a:spcAft>
              <a:buClrTx/>
            </a:pPr>
            <a:r>
              <a:rPr kumimoji="0" lang="zh-TW" altLang="en-US" sz="6600" b="0" i="0" u="none" strike="noStrike" kern="1200" cap="none" spc="0" normalizeH="0" baseline="0" noProof="0" dirty="0">
                <a:ln>
                  <a:noFill/>
                </a:ln>
                <a:solidFill>
                  <a:srgbClr val="FFFFFF"/>
                </a:solidFill>
                <a:effectLst/>
                <a:uLnTx/>
                <a:uFillTx/>
                <a:latin typeface="Lato Light"/>
                <a:ea typeface="+mn-ea"/>
                <a:cs typeface="+mn-cs"/>
              </a:rPr>
              <a:t> </a:t>
            </a:r>
            <a:r>
              <a:rPr lang="en-US" altLang="zh-TW" sz="6000" b="1" dirty="0">
                <a:latin typeface="微軟正黑體" panose="020B0604030504040204" pitchFamily="34" charset="-120"/>
                <a:ea typeface="微軟正黑體" panose="020B0604030504040204" pitchFamily="34" charset="-120"/>
              </a:rPr>
              <a:t>Cambridge  Digital Archive</a:t>
            </a:r>
            <a:endParaRPr kumimoji="0" lang="zh-TW" altLang="en-US" sz="6000" b="0"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endParaRPr>
          </a:p>
        </p:txBody>
      </p:sp>
      <p:pic>
        <p:nvPicPr>
          <p:cNvPr id="21" name="圖片 20">
            <a:extLst>
              <a:ext uri="{FF2B5EF4-FFF2-40B4-BE49-F238E27FC236}">
                <a16:creationId xmlns:a16="http://schemas.microsoft.com/office/drawing/2014/main" id="{72AC43AA-7E90-7D57-86BE-67D200F3612A}"/>
              </a:ext>
            </a:extLst>
          </p:cNvPr>
          <p:cNvPicPr>
            <a:picLocks noChangeAspect="1"/>
          </p:cNvPicPr>
          <p:nvPr/>
        </p:nvPicPr>
        <p:blipFill>
          <a:blip r:embed="rId4">
            <a:lum contrast="20000"/>
          </a:blip>
          <a:srcRect t="4061"/>
          <a:stretch/>
        </p:blipFill>
        <p:spPr>
          <a:xfrm>
            <a:off x="3505199" y="8712201"/>
            <a:ext cx="5080001" cy="5003800"/>
          </a:xfrm>
          <a:prstGeom prst="rect">
            <a:avLst/>
          </a:prstGeom>
        </p:spPr>
      </p:pic>
      <p:pic>
        <p:nvPicPr>
          <p:cNvPr id="25" name="圖片 24">
            <a:extLst>
              <a:ext uri="{FF2B5EF4-FFF2-40B4-BE49-F238E27FC236}">
                <a16:creationId xmlns:a16="http://schemas.microsoft.com/office/drawing/2014/main" id="{6F0C9B0A-7265-835C-A3F2-62D20AC49B51}"/>
              </a:ext>
            </a:extLst>
          </p:cNvPr>
          <p:cNvPicPr>
            <a:picLocks noChangeAspect="1"/>
          </p:cNvPicPr>
          <p:nvPr/>
        </p:nvPicPr>
        <p:blipFill>
          <a:blip r:embed="rId5">
            <a:lum contrast="20000"/>
          </a:blip>
          <a:stretch>
            <a:fillRect/>
          </a:stretch>
        </p:blipFill>
        <p:spPr>
          <a:xfrm>
            <a:off x="8585200" y="8712201"/>
            <a:ext cx="3603625" cy="5003800"/>
          </a:xfrm>
          <a:prstGeom prst="rect">
            <a:avLst/>
          </a:prstGeom>
        </p:spPr>
      </p:pic>
      <p:sp>
        <p:nvSpPr>
          <p:cNvPr id="37" name="矩形 36">
            <a:extLst>
              <a:ext uri="{FF2B5EF4-FFF2-40B4-BE49-F238E27FC236}">
                <a16:creationId xmlns:a16="http://schemas.microsoft.com/office/drawing/2014/main" id="{314FA0D0-F953-4DD8-ADDB-8ACD9AD6826C}"/>
              </a:ext>
            </a:extLst>
          </p:cNvPr>
          <p:cNvSpPr/>
          <p:nvPr/>
        </p:nvSpPr>
        <p:spPr>
          <a:xfrm>
            <a:off x="12188826" y="6857999"/>
            <a:ext cx="12140058" cy="1854201"/>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6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Manhua Digital Archive</a:t>
            </a:r>
            <a:endParaRPr kumimoji="0" lang="zh-TW" altLang="en-US" sz="60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endParaRPr>
          </a:p>
        </p:txBody>
      </p:sp>
      <p:pic>
        <p:nvPicPr>
          <p:cNvPr id="2" name="圖片 1">
            <a:extLst>
              <a:ext uri="{FF2B5EF4-FFF2-40B4-BE49-F238E27FC236}">
                <a16:creationId xmlns:a16="http://schemas.microsoft.com/office/drawing/2014/main" id="{E76FEF4A-4531-1D28-C4EE-571A4C4BC961}"/>
              </a:ext>
            </a:extLst>
          </p:cNvPr>
          <p:cNvPicPr>
            <a:picLocks noChangeAspect="1"/>
          </p:cNvPicPr>
          <p:nvPr/>
        </p:nvPicPr>
        <p:blipFill>
          <a:blip r:embed="rId6"/>
          <a:stretch>
            <a:fillRect/>
          </a:stretch>
        </p:blipFill>
        <p:spPr>
          <a:xfrm>
            <a:off x="18983187" y="114928"/>
            <a:ext cx="4155641" cy="1431310"/>
          </a:xfrm>
          <a:prstGeom prst="rect">
            <a:avLst/>
          </a:prstGeom>
        </p:spPr>
      </p:pic>
      <p:pic>
        <p:nvPicPr>
          <p:cNvPr id="15" name="圖片 14">
            <a:extLst>
              <a:ext uri="{FF2B5EF4-FFF2-40B4-BE49-F238E27FC236}">
                <a16:creationId xmlns:a16="http://schemas.microsoft.com/office/drawing/2014/main" id="{EE7DE909-BB08-3EBB-9818-20C22B6A2D4F}"/>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Lst>
          </a:blip>
          <a:srcRect l="14471" t="20674" r="4776" b="41895"/>
          <a:stretch/>
        </p:blipFill>
        <p:spPr bwMode="auto">
          <a:xfrm>
            <a:off x="12188825" y="3211033"/>
            <a:ext cx="12140058" cy="3632854"/>
          </a:xfrm>
          <a:prstGeom prst="rect">
            <a:avLst/>
          </a:prstGeom>
          <a:ln>
            <a:noFill/>
          </a:ln>
          <a:extLst>
            <a:ext uri="{53640926-AAD7-44D8-BBD7-CCE9431645EC}">
              <a14:shadowObscured xmlns:a14="http://schemas.microsoft.com/office/drawing/2010/main"/>
            </a:ext>
          </a:extLst>
        </p:spPr>
      </p:pic>
      <p:sp>
        <p:nvSpPr>
          <p:cNvPr id="16" name="矩形 15">
            <a:extLst>
              <a:ext uri="{FF2B5EF4-FFF2-40B4-BE49-F238E27FC236}">
                <a16:creationId xmlns:a16="http://schemas.microsoft.com/office/drawing/2014/main" id="{7B1BE7E8-5CB3-F73C-7F34-FDBC5D43967F}"/>
              </a:ext>
            </a:extLst>
          </p:cNvPr>
          <p:cNvSpPr/>
          <p:nvPr/>
        </p:nvSpPr>
        <p:spPr>
          <a:xfrm>
            <a:off x="12188825" y="1661166"/>
            <a:ext cx="12140058" cy="1577334"/>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6000" b="1" dirty="0">
                <a:latin typeface="微軟正黑體" panose="020B0604030504040204" pitchFamily="34" charset="-120"/>
                <a:ea typeface="微軟正黑體" panose="020B0604030504040204" pitchFamily="34" charset="-120"/>
              </a:rPr>
              <a:t>Global Press Archive</a:t>
            </a:r>
            <a:endParaRPr lang="zh-TW" altLang="en-US" sz="6000" b="1" dirty="0">
              <a:latin typeface="微軟正黑體" panose="020B0604030504040204" pitchFamily="34" charset="-120"/>
              <a:ea typeface="微軟正黑體" panose="020B0604030504040204" pitchFamily="34" charset="-120"/>
            </a:endParaRPr>
          </a:p>
        </p:txBody>
      </p:sp>
      <p:pic>
        <p:nvPicPr>
          <p:cNvPr id="52" name="圖片 51">
            <a:extLst>
              <a:ext uri="{FF2B5EF4-FFF2-40B4-BE49-F238E27FC236}">
                <a16:creationId xmlns:a16="http://schemas.microsoft.com/office/drawing/2014/main" id="{F1FB5D65-B688-0EC3-F306-FACD2F0DBE5F}"/>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5300"/>
                    </a14:imgEffect>
                  </a14:imgLayer>
                </a14:imgProps>
              </a:ext>
            </a:extLst>
          </a:blip>
          <a:stretch>
            <a:fillRect/>
          </a:stretch>
        </p:blipFill>
        <p:spPr>
          <a:xfrm>
            <a:off x="12124450" y="8726312"/>
            <a:ext cx="12253199" cy="4974269"/>
          </a:xfrm>
          <a:prstGeom prst="rect">
            <a:avLst/>
          </a:prstGeom>
        </p:spPr>
      </p:pic>
    </p:spTree>
    <p:extLst>
      <p:ext uri="{BB962C8B-B14F-4D97-AF65-F5344CB8AC3E}">
        <p14:creationId xmlns:p14="http://schemas.microsoft.com/office/powerpoint/2010/main" val="82023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a:extLst>
              <a:ext uri="{FF2B5EF4-FFF2-40B4-BE49-F238E27FC236}">
                <a16:creationId xmlns:a16="http://schemas.microsoft.com/office/drawing/2014/main" id="{57648911-7A11-702A-0DD0-BB9867FF15D0}"/>
              </a:ext>
            </a:extLst>
          </p:cNvPr>
          <p:cNvSpPr>
            <a:spLocks noGrp="1"/>
          </p:cNvSpPr>
          <p:nvPr>
            <p:ph type="pic" sz="quarter" idx="26"/>
          </p:nvPr>
        </p:nvSpPr>
        <p:spPr/>
        <p:txBody>
          <a:bodyPr/>
          <a:lstStyle/>
          <a:p>
            <a:endParaRPr lang="zh-TW" altLang="en-US"/>
          </a:p>
        </p:txBody>
      </p:sp>
      <p:sp>
        <p:nvSpPr>
          <p:cNvPr id="3" name="圖片版面配置區 2">
            <a:extLst>
              <a:ext uri="{FF2B5EF4-FFF2-40B4-BE49-F238E27FC236}">
                <a16:creationId xmlns:a16="http://schemas.microsoft.com/office/drawing/2014/main" id="{E502DFE5-2D60-FE89-2E2C-99462A355F7E}"/>
              </a:ext>
            </a:extLst>
          </p:cNvPr>
          <p:cNvSpPr>
            <a:spLocks noGrp="1"/>
          </p:cNvSpPr>
          <p:nvPr>
            <p:ph type="pic" sz="quarter" idx="27"/>
          </p:nvPr>
        </p:nvSpPr>
        <p:spPr>
          <a:xfrm>
            <a:off x="12014475" y="483426"/>
            <a:ext cx="12188825" cy="6858000"/>
          </a:xfrm>
        </p:spPr>
        <p:txBody>
          <a:bodyPr/>
          <a:lstStyle/>
          <a:p>
            <a:endParaRPr lang="zh-TW" altLang="en-US"/>
          </a:p>
        </p:txBody>
      </p:sp>
      <p:pic>
        <p:nvPicPr>
          <p:cNvPr id="12" name="圖片 11">
            <a:extLst>
              <a:ext uri="{FF2B5EF4-FFF2-40B4-BE49-F238E27FC236}">
                <a16:creationId xmlns:a16="http://schemas.microsoft.com/office/drawing/2014/main" id="{94E469C3-D5D6-E54C-8769-0A579A1974AD}"/>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27273" y="1343570"/>
            <a:ext cx="12161551" cy="5997856"/>
          </a:xfrm>
          <a:prstGeom prst="rect">
            <a:avLst/>
          </a:prstGeom>
        </p:spPr>
      </p:pic>
      <p:sp>
        <p:nvSpPr>
          <p:cNvPr id="13" name="矩形 12">
            <a:extLst>
              <a:ext uri="{FF2B5EF4-FFF2-40B4-BE49-F238E27FC236}">
                <a16:creationId xmlns:a16="http://schemas.microsoft.com/office/drawing/2014/main" id="{96929AC5-6FDC-EAD7-ED49-1A9C57346442}"/>
              </a:ext>
            </a:extLst>
          </p:cNvPr>
          <p:cNvSpPr/>
          <p:nvPr/>
        </p:nvSpPr>
        <p:spPr>
          <a:xfrm>
            <a:off x="27273" y="0"/>
            <a:ext cx="12161551" cy="134357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Countries, Regions and Global Governance</a:t>
            </a:r>
            <a:endParaRPr kumimoji="0" lang="zh-TW" altLang="en-US"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endParaRPr>
          </a:p>
        </p:txBody>
      </p:sp>
      <p:pic>
        <p:nvPicPr>
          <p:cNvPr id="22" name="圖片 21">
            <a:extLst>
              <a:ext uri="{FF2B5EF4-FFF2-40B4-BE49-F238E27FC236}">
                <a16:creationId xmlns:a16="http://schemas.microsoft.com/office/drawing/2014/main" id="{AD45A9E4-CCFB-7827-EE42-E271D1B029EA}"/>
              </a:ext>
            </a:extLst>
          </p:cNvPr>
          <p:cNvPicPr>
            <a:picLocks noChangeAspect="1"/>
          </p:cNvPicPr>
          <p:nvPr/>
        </p:nvPicPr>
        <p:blipFill>
          <a:blip r:embed="rId4">
            <a:duotone>
              <a:prstClr val="black"/>
              <a:schemeClr val="accent2">
                <a:tint val="45000"/>
                <a:satMod val="400000"/>
              </a:schemeClr>
            </a:duotone>
          </a:blip>
          <a:stretch>
            <a:fillRect/>
          </a:stretch>
        </p:blipFill>
        <p:spPr>
          <a:xfrm>
            <a:off x="20330993" y="8878925"/>
            <a:ext cx="3983272" cy="4837075"/>
          </a:xfrm>
          <a:prstGeom prst="rect">
            <a:avLst/>
          </a:prstGeom>
        </p:spPr>
      </p:pic>
      <p:pic>
        <p:nvPicPr>
          <p:cNvPr id="23" name="圖片 22">
            <a:extLst>
              <a:ext uri="{FF2B5EF4-FFF2-40B4-BE49-F238E27FC236}">
                <a16:creationId xmlns:a16="http://schemas.microsoft.com/office/drawing/2014/main" id="{A74B106B-E207-E2EA-DC41-6B0932B53110}"/>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16226643" y="8897646"/>
            <a:ext cx="4065092" cy="4818354"/>
          </a:xfrm>
          <a:prstGeom prst="rect">
            <a:avLst/>
          </a:prstGeom>
        </p:spPr>
      </p:pic>
      <p:pic>
        <p:nvPicPr>
          <p:cNvPr id="24" name="圖片 23">
            <a:extLst>
              <a:ext uri="{FF2B5EF4-FFF2-40B4-BE49-F238E27FC236}">
                <a16:creationId xmlns:a16="http://schemas.microsoft.com/office/drawing/2014/main" id="{03F887D2-A12B-52E5-29C0-F9121A0675D4}"/>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colorTemperature colorTemp="7200"/>
                    </a14:imgEffect>
                    <a14:imgEffect>
                      <a14:saturation sat="33000"/>
                    </a14:imgEffect>
                    <a14:imgEffect>
                      <a14:brightnessContrast contrast="20000"/>
                    </a14:imgEffect>
                  </a14:imgLayer>
                </a14:imgProps>
              </a:ext>
            </a:extLst>
          </a:blip>
          <a:stretch>
            <a:fillRect/>
          </a:stretch>
        </p:blipFill>
        <p:spPr>
          <a:xfrm>
            <a:off x="12243372" y="8878925"/>
            <a:ext cx="3983272" cy="4818354"/>
          </a:xfrm>
          <a:prstGeom prst="rect">
            <a:avLst/>
          </a:prstGeom>
        </p:spPr>
      </p:pic>
      <p:sp>
        <p:nvSpPr>
          <p:cNvPr id="25" name="矩形 24">
            <a:extLst>
              <a:ext uri="{FF2B5EF4-FFF2-40B4-BE49-F238E27FC236}">
                <a16:creationId xmlns:a16="http://schemas.microsoft.com/office/drawing/2014/main" id="{642F03E9-FEC2-3E9A-BCA8-D699E3EC7F6B}"/>
              </a:ext>
            </a:extLst>
          </p:cNvPr>
          <p:cNvSpPr/>
          <p:nvPr/>
        </p:nvSpPr>
        <p:spPr>
          <a:xfrm>
            <a:off x="12188824" y="7360147"/>
            <a:ext cx="12161553" cy="1527004"/>
          </a:xfrm>
          <a:prstGeom prst="rect">
            <a:avLst/>
          </a:prstGeom>
          <a:solidFill>
            <a:srgbClr val="00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827213" rtl="0" eaLnBrk="0" fontAlgn="base" latinLnBrk="0" hangingPunct="0">
              <a:lnSpc>
                <a:spcPct val="100000"/>
              </a:lnSpc>
              <a:spcBef>
                <a:spcPct val="0"/>
              </a:spcBef>
              <a:spcAft>
                <a:spcPct val="0"/>
              </a:spcAft>
              <a:buClrTx/>
              <a:buSzTx/>
              <a:buFontTx/>
              <a:buNone/>
              <a:tabLst/>
              <a:defRPr/>
            </a:pPr>
            <a:r>
              <a:rPr kumimoji="0" lang="zh-TW" altLang="en-US" sz="6600" b="0" i="0" u="none" strike="noStrike" kern="1200" cap="none" spc="0" normalizeH="0" baseline="0" noProof="0" dirty="0">
                <a:ln>
                  <a:noFill/>
                </a:ln>
                <a:solidFill>
                  <a:srgbClr val="FFFFFF"/>
                </a:solidFill>
                <a:effectLst/>
                <a:uLnTx/>
                <a:uFillTx/>
                <a:latin typeface="Lato Light"/>
                <a:ea typeface="+mn-ea"/>
                <a:cs typeface="+mn-cs"/>
              </a:rPr>
              <a:t>               </a:t>
            </a:r>
            <a:r>
              <a:rPr kumimoji="0" lang="en-US" altLang="zh-TW" sz="4800" b="1" i="0" u="none" strike="noStrike" kern="1200" cap="none" spc="0" normalizeH="0" baseline="0" noProof="0" dirty="0" err="1">
                <a:ln>
                  <a:noFill/>
                </a:ln>
                <a:solidFill>
                  <a:srgbClr val="FFFFFF"/>
                </a:solidFill>
                <a:effectLst/>
                <a:uLnTx/>
                <a:uFillTx/>
                <a:latin typeface="微軟正黑體" panose="020B0604030504040204" pitchFamily="34" charset="-120"/>
                <a:ea typeface="微軟正黑體" panose="020B0604030504040204" pitchFamily="34" charset="-120"/>
              </a:rPr>
              <a:t>Pishu</a:t>
            </a:r>
            <a:r>
              <a:rPr kumimoji="0" lang="en-US" altLang="zh-TW" sz="48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  Database</a:t>
            </a:r>
            <a:endParaRPr kumimoji="0" lang="zh-TW" altLang="en-US" sz="48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endParaRPr>
          </a:p>
        </p:txBody>
      </p:sp>
      <p:pic>
        <p:nvPicPr>
          <p:cNvPr id="35" name="圖片 34">
            <a:extLst>
              <a:ext uri="{FF2B5EF4-FFF2-40B4-BE49-F238E27FC236}">
                <a16:creationId xmlns:a16="http://schemas.microsoft.com/office/drawing/2014/main" id="{48B604C6-86DC-AD7A-28F0-6CACEBFC9638}"/>
              </a:ext>
            </a:extLst>
          </p:cNvPr>
          <p:cNvPicPr>
            <a:picLocks noChangeAspect="1"/>
          </p:cNvPicPr>
          <p:nvPr/>
        </p:nvPicPr>
        <p:blipFill>
          <a:blip r:embed="rId9">
            <a:extLst>
              <a:ext uri="{BEBA8EAE-BF5A-486C-A8C5-ECC9F3942E4B}">
                <a14:imgProps xmlns:a14="http://schemas.microsoft.com/office/drawing/2010/main">
                  <a14:imgLayer r:embed="rId10">
                    <a14:imgEffect>
                      <a14:saturation sat="33000"/>
                    </a14:imgEffect>
                  </a14:imgLayer>
                </a14:imgProps>
              </a:ext>
            </a:extLst>
          </a:blip>
          <a:stretch>
            <a:fillRect/>
          </a:stretch>
        </p:blipFill>
        <p:spPr>
          <a:xfrm>
            <a:off x="-1" y="8887150"/>
            <a:ext cx="12161551" cy="4828850"/>
          </a:xfrm>
          <a:prstGeom prst="rect">
            <a:avLst/>
          </a:prstGeom>
        </p:spPr>
      </p:pic>
      <p:sp>
        <p:nvSpPr>
          <p:cNvPr id="36" name="矩形 35">
            <a:extLst>
              <a:ext uri="{FF2B5EF4-FFF2-40B4-BE49-F238E27FC236}">
                <a16:creationId xmlns:a16="http://schemas.microsoft.com/office/drawing/2014/main" id="{45DC00E0-60BB-2FA9-3FD3-CE43FB7ECBCA}"/>
              </a:ext>
            </a:extLst>
          </p:cNvPr>
          <p:cNvSpPr/>
          <p:nvPr/>
        </p:nvSpPr>
        <p:spPr>
          <a:xfrm>
            <a:off x="27273" y="7341427"/>
            <a:ext cx="12134277" cy="1545724"/>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Chinese Academic Journals</a:t>
            </a:r>
          </a:p>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and Anthologies Database</a:t>
            </a:r>
            <a:endParaRPr kumimoji="0" lang="zh-TW" altLang="en-US"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endParaRPr>
          </a:p>
        </p:txBody>
      </p:sp>
      <p:pic>
        <p:nvPicPr>
          <p:cNvPr id="40" name="圖片 39">
            <a:extLst>
              <a:ext uri="{FF2B5EF4-FFF2-40B4-BE49-F238E27FC236}">
                <a16:creationId xmlns:a16="http://schemas.microsoft.com/office/drawing/2014/main" id="{A42EDD96-44E2-007C-D33B-DD6F66FB8A28}"/>
              </a:ext>
            </a:extLst>
          </p:cNvPr>
          <p:cNvPicPr>
            <a:picLocks noChangeAspect="1"/>
          </p:cNvPicPr>
          <p:nvPr/>
        </p:nvPicPr>
        <p:blipFill>
          <a:blip r:embed="rId11">
            <a:extLst>
              <a:ext uri="{BEBA8EAE-BF5A-486C-A8C5-ECC9F3942E4B}">
                <a14:imgProps xmlns:a14="http://schemas.microsoft.com/office/drawing/2010/main">
                  <a14:imgLayer r:embed="rId12">
                    <a14:imgEffect>
                      <a14:saturation sat="33000"/>
                    </a14:imgEffect>
                  </a14:imgLayer>
                </a14:imgProps>
              </a:ext>
            </a:extLst>
          </a:blip>
          <a:stretch>
            <a:fillRect/>
          </a:stretch>
        </p:blipFill>
        <p:spPr>
          <a:xfrm>
            <a:off x="12161550" y="-2"/>
            <a:ext cx="12216100" cy="7220467"/>
          </a:xfrm>
          <a:prstGeom prst="rect">
            <a:avLst/>
          </a:prstGeom>
        </p:spPr>
      </p:pic>
      <p:sp>
        <p:nvSpPr>
          <p:cNvPr id="41" name="矩形 40">
            <a:extLst>
              <a:ext uri="{FF2B5EF4-FFF2-40B4-BE49-F238E27FC236}">
                <a16:creationId xmlns:a16="http://schemas.microsoft.com/office/drawing/2014/main" id="{D85B5CB7-DCB5-4B88-CB28-03848DB9B530}"/>
              </a:ext>
            </a:extLst>
          </p:cNvPr>
          <p:cNvSpPr/>
          <p:nvPr/>
        </p:nvSpPr>
        <p:spPr>
          <a:xfrm>
            <a:off x="12196192" y="6299729"/>
            <a:ext cx="9280863" cy="1022976"/>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r>
              <a:rPr kumimoji="0" lang="en-US" altLang="zh-TW"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rPr>
              <a:t>Belt and Road Initiative Database</a:t>
            </a:r>
            <a:endParaRPr kumimoji="0" lang="zh-TW" altLang="en-US" sz="4400" b="1" i="0" u="none" strike="noStrike" kern="120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endParaRPr>
          </a:p>
        </p:txBody>
      </p:sp>
      <p:pic>
        <p:nvPicPr>
          <p:cNvPr id="4" name="圖片 3">
            <a:extLst>
              <a:ext uri="{FF2B5EF4-FFF2-40B4-BE49-F238E27FC236}">
                <a16:creationId xmlns:a16="http://schemas.microsoft.com/office/drawing/2014/main" id="{EB609243-652A-BCDC-8354-9BA413F3E477}"/>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Effect>
                      <a14:brightnessContrast bright="20000" contrast="20000"/>
                    </a14:imgEffect>
                  </a14:imgLayer>
                </a14:imgProps>
              </a:ext>
            </a:extLst>
          </a:blip>
          <a:stretch>
            <a:fillRect/>
          </a:stretch>
        </p:blipFill>
        <p:spPr>
          <a:xfrm>
            <a:off x="19900909" y="18721"/>
            <a:ext cx="4476741" cy="1324849"/>
          </a:xfrm>
          <a:prstGeom prst="rect">
            <a:avLst/>
          </a:prstGeom>
        </p:spPr>
      </p:pic>
    </p:spTree>
    <p:extLst>
      <p:ext uri="{BB962C8B-B14F-4D97-AF65-F5344CB8AC3E}">
        <p14:creationId xmlns:p14="http://schemas.microsoft.com/office/powerpoint/2010/main" val="31832155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9"/>
          <p:cNvSpPr txBox="1"/>
          <p:nvPr/>
        </p:nvSpPr>
        <p:spPr>
          <a:xfrm>
            <a:off x="6091238" y="6200725"/>
            <a:ext cx="11969512"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9600" b="1" dirty="0">
                <a:solidFill>
                  <a:schemeClr val="dk2"/>
                </a:solidFill>
                <a:latin typeface="Avenir"/>
                <a:ea typeface="Avenir"/>
                <a:cs typeface="Avenir"/>
                <a:sym typeface="Avenir"/>
              </a:rPr>
              <a:t>International Activities</a:t>
            </a:r>
            <a:endParaRPr dirty="0"/>
          </a:p>
        </p:txBody>
      </p:sp>
      <p:sp>
        <p:nvSpPr>
          <p:cNvPr id="528" name="Google Shape;528;p19"/>
          <p:cNvSpPr txBox="1"/>
          <p:nvPr/>
        </p:nvSpPr>
        <p:spPr>
          <a:xfrm>
            <a:off x="4828664" y="8212754"/>
            <a:ext cx="15075485"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4000" dirty="0">
                <a:solidFill>
                  <a:schemeClr val="tx1"/>
                </a:solidFill>
              </a:rPr>
              <a:t>Dedicated to the convergence of Sinology and Western thought, revealing the beauty of cross-cultural exchange</a:t>
            </a:r>
            <a:endParaRPr sz="4000" dirty="0">
              <a:solidFill>
                <a:schemeClr val="tx1"/>
              </a:solidFill>
            </a:endParaRPr>
          </a:p>
        </p:txBody>
      </p:sp>
      <p:pic>
        <p:nvPicPr>
          <p:cNvPr id="529" name="Google Shape;529;p19"/>
          <p:cNvPicPr preferRelativeResize="0">
            <a:picLocks noGrp="1"/>
          </p:cNvPicPr>
          <p:nvPr>
            <p:ph type="pic" idx="2"/>
          </p:nvPr>
        </p:nvPicPr>
        <p:blipFill rotWithShape="1">
          <a:blip r:embed="rId3">
            <a:alphaModFix/>
          </a:blip>
          <a:srcRect l="10583" r="10583"/>
          <a:stretch/>
        </p:blipFill>
        <p:spPr>
          <a:xfrm>
            <a:off x="0" y="0"/>
            <a:ext cx="6091238" cy="5791200"/>
          </a:xfrm>
          <a:prstGeom prst="rect">
            <a:avLst/>
          </a:prstGeom>
          <a:solidFill>
            <a:srgbClr val="F2F2F2"/>
          </a:solidFill>
          <a:ln>
            <a:noFill/>
          </a:ln>
        </p:spPr>
      </p:pic>
      <p:pic>
        <p:nvPicPr>
          <p:cNvPr id="531" name="Google Shape;531;p19"/>
          <p:cNvPicPr preferRelativeResize="0">
            <a:picLocks noGrp="1"/>
          </p:cNvPicPr>
          <p:nvPr>
            <p:ph type="pic" idx="4"/>
          </p:nvPr>
        </p:nvPicPr>
        <p:blipFill rotWithShape="1">
          <a:blip r:embed="rId4">
            <a:alphaModFix/>
          </a:blip>
          <a:srcRect l="15026" r="15025"/>
          <a:stretch/>
        </p:blipFill>
        <p:spPr>
          <a:xfrm>
            <a:off x="12167950" y="0"/>
            <a:ext cx="6091238" cy="5791200"/>
          </a:xfrm>
          <a:prstGeom prst="rect">
            <a:avLst/>
          </a:prstGeom>
          <a:solidFill>
            <a:srgbClr val="F2F2F2"/>
          </a:solidFill>
          <a:ln>
            <a:noFill/>
          </a:ln>
        </p:spPr>
      </p:pic>
      <p:pic>
        <p:nvPicPr>
          <p:cNvPr id="532" name="Google Shape;532;p19"/>
          <p:cNvPicPr preferRelativeResize="0">
            <a:picLocks noGrp="1"/>
          </p:cNvPicPr>
          <p:nvPr>
            <p:ph type="pic" idx="5"/>
          </p:nvPr>
        </p:nvPicPr>
        <p:blipFill rotWithShape="1">
          <a:blip r:embed="rId5">
            <a:alphaModFix/>
          </a:blip>
          <a:srcRect l="10662" r="10662"/>
          <a:stretch/>
        </p:blipFill>
        <p:spPr>
          <a:xfrm>
            <a:off x="18259186" y="0"/>
            <a:ext cx="6120000" cy="5791200"/>
          </a:xfrm>
          <a:prstGeom prst="rect">
            <a:avLst/>
          </a:prstGeom>
          <a:solidFill>
            <a:srgbClr val="F2F2F2"/>
          </a:solidFill>
          <a:ln>
            <a:noFill/>
          </a:ln>
        </p:spPr>
      </p:pic>
      <p:grpSp>
        <p:nvGrpSpPr>
          <p:cNvPr id="533" name="Google Shape;533;p19"/>
          <p:cNvGrpSpPr/>
          <p:nvPr/>
        </p:nvGrpSpPr>
        <p:grpSpPr>
          <a:xfrm>
            <a:off x="4169445" y="10379559"/>
            <a:ext cx="17932877" cy="2443082"/>
            <a:chOff x="5113752" y="8779957"/>
            <a:chExt cx="17932877" cy="2443082"/>
          </a:xfrm>
        </p:grpSpPr>
        <p:grpSp>
          <p:nvGrpSpPr>
            <p:cNvPr id="536" name="Google Shape;536;p19"/>
            <p:cNvGrpSpPr/>
            <p:nvPr/>
          </p:nvGrpSpPr>
          <p:grpSpPr>
            <a:xfrm>
              <a:off x="15658068" y="8871010"/>
              <a:ext cx="7388561" cy="2352029"/>
              <a:chOff x="15200686" y="8871010"/>
              <a:chExt cx="7388561" cy="2352029"/>
            </a:xfrm>
          </p:grpSpPr>
          <p:sp>
            <p:nvSpPr>
              <p:cNvPr id="537" name="Google Shape;537;p19"/>
              <p:cNvSpPr txBox="1"/>
              <p:nvPr/>
            </p:nvSpPr>
            <p:spPr>
              <a:xfrm>
                <a:off x="15200686" y="10022751"/>
                <a:ext cx="7388561"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600" b="1" dirty="0"/>
                  <a:t>Industry–Government–Academia Collaboration</a:t>
                </a:r>
                <a:endParaRPr sz="3600" b="1" dirty="0">
                  <a:solidFill>
                    <a:schemeClr val="dk2"/>
                  </a:solidFill>
                  <a:latin typeface="Arial"/>
                  <a:ea typeface="Arial"/>
                  <a:cs typeface="Arial"/>
                  <a:sym typeface="Arial"/>
                </a:endParaRPr>
              </a:p>
            </p:txBody>
          </p:sp>
          <p:pic>
            <p:nvPicPr>
              <p:cNvPr id="538" name="Google Shape;538;p19"/>
              <p:cNvPicPr preferRelativeResize="0"/>
              <p:nvPr/>
            </p:nvPicPr>
            <p:blipFill rotWithShape="1">
              <a:blip r:embed="rId6">
                <a:alphaModFix/>
              </a:blip>
              <a:srcRect t="12202" b="26720"/>
              <a:stretch/>
            </p:blipFill>
            <p:spPr>
              <a:xfrm>
                <a:off x="17834021" y="8871010"/>
                <a:ext cx="1060945" cy="854111"/>
              </a:xfrm>
              <a:prstGeom prst="rect">
                <a:avLst/>
              </a:prstGeom>
              <a:noFill/>
              <a:ln>
                <a:noFill/>
              </a:ln>
            </p:spPr>
          </p:pic>
        </p:grpSp>
        <p:grpSp>
          <p:nvGrpSpPr>
            <p:cNvPr id="541" name="Google Shape;541;p19"/>
            <p:cNvGrpSpPr/>
            <p:nvPr/>
          </p:nvGrpSpPr>
          <p:grpSpPr>
            <a:xfrm>
              <a:off x="5113752" y="8786557"/>
              <a:ext cx="5407249" cy="1928193"/>
              <a:chOff x="4615408" y="8786557"/>
              <a:chExt cx="5407249" cy="1928193"/>
            </a:xfrm>
          </p:grpSpPr>
          <p:sp>
            <p:nvSpPr>
              <p:cNvPr id="542" name="Google Shape;542;p19"/>
              <p:cNvSpPr txBox="1"/>
              <p:nvPr/>
            </p:nvSpPr>
            <p:spPr>
              <a:xfrm>
                <a:off x="4615408" y="10068419"/>
                <a:ext cx="540724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b="1" dirty="0">
                    <a:solidFill>
                      <a:schemeClr val="dk2"/>
                    </a:solidFill>
                    <a:latin typeface="Arial"/>
                    <a:ea typeface="Arial"/>
                    <a:cs typeface="Arial"/>
                    <a:sym typeface="Arial"/>
                  </a:rPr>
                  <a:t>International Exhibition</a:t>
                </a:r>
                <a:endParaRPr sz="3600" b="1" dirty="0">
                  <a:solidFill>
                    <a:schemeClr val="dk2"/>
                  </a:solidFill>
                  <a:latin typeface="Arial"/>
                  <a:ea typeface="Arial"/>
                  <a:cs typeface="Arial"/>
                  <a:sym typeface="Arial"/>
                </a:endParaRPr>
              </a:p>
            </p:txBody>
          </p:sp>
          <p:pic>
            <p:nvPicPr>
              <p:cNvPr id="543" name="Google Shape;543;p19"/>
              <p:cNvPicPr preferRelativeResize="0"/>
              <p:nvPr/>
            </p:nvPicPr>
            <p:blipFill rotWithShape="1">
              <a:blip r:embed="rId7">
                <a:alphaModFix/>
              </a:blip>
              <a:srcRect b="13455"/>
              <a:stretch/>
            </p:blipFill>
            <p:spPr>
              <a:xfrm>
                <a:off x="6686057" y="8786557"/>
                <a:ext cx="892923" cy="1031783"/>
              </a:xfrm>
              <a:prstGeom prst="rect">
                <a:avLst/>
              </a:prstGeom>
              <a:noFill/>
              <a:ln>
                <a:noFill/>
              </a:ln>
            </p:spPr>
          </p:pic>
        </p:grpSp>
        <p:grpSp>
          <p:nvGrpSpPr>
            <p:cNvPr id="546" name="Google Shape;546;p19"/>
            <p:cNvGrpSpPr/>
            <p:nvPr/>
          </p:nvGrpSpPr>
          <p:grpSpPr>
            <a:xfrm>
              <a:off x="11128373" y="8779957"/>
              <a:ext cx="4081567" cy="1934752"/>
              <a:chOff x="10672293" y="8779957"/>
              <a:chExt cx="4081567" cy="1934752"/>
            </a:xfrm>
          </p:grpSpPr>
          <p:sp>
            <p:nvSpPr>
              <p:cNvPr id="547" name="Google Shape;547;p19"/>
              <p:cNvSpPr txBox="1"/>
              <p:nvPr/>
            </p:nvSpPr>
            <p:spPr>
              <a:xfrm>
                <a:off x="10672293" y="10068419"/>
                <a:ext cx="4081567"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600" b="1" dirty="0">
                    <a:solidFill>
                      <a:schemeClr val="dk2"/>
                    </a:solidFill>
                    <a:latin typeface="Arial"/>
                    <a:ea typeface="Arial"/>
                    <a:cs typeface="Arial"/>
                    <a:sym typeface="Arial"/>
                  </a:rPr>
                  <a:t>Conference</a:t>
                </a:r>
                <a:endParaRPr sz="3600" b="1" dirty="0">
                  <a:solidFill>
                    <a:schemeClr val="dk2"/>
                  </a:solidFill>
                  <a:latin typeface="Arial"/>
                  <a:ea typeface="Arial"/>
                  <a:cs typeface="Arial"/>
                  <a:sym typeface="Arial"/>
                </a:endParaRPr>
              </a:p>
            </p:txBody>
          </p:sp>
          <p:pic>
            <p:nvPicPr>
              <p:cNvPr id="548" name="Google Shape;548;p19"/>
              <p:cNvPicPr preferRelativeResize="0"/>
              <p:nvPr/>
            </p:nvPicPr>
            <p:blipFill rotWithShape="1">
              <a:blip r:embed="rId8">
                <a:alphaModFix/>
              </a:blip>
              <a:srcRect b="14542"/>
              <a:stretch/>
            </p:blipFill>
            <p:spPr>
              <a:xfrm>
                <a:off x="12197811" y="8779957"/>
                <a:ext cx="1060945" cy="945164"/>
              </a:xfrm>
              <a:prstGeom prst="rect">
                <a:avLst/>
              </a:prstGeom>
              <a:noFill/>
              <a:ln>
                <a:noFill/>
              </a:ln>
            </p:spPr>
          </p:pic>
        </p:grpSp>
      </p:grpSp>
      <p:pic>
        <p:nvPicPr>
          <p:cNvPr id="4" name="圖片版面配置區 3">
            <a:extLst>
              <a:ext uri="{FF2B5EF4-FFF2-40B4-BE49-F238E27FC236}">
                <a16:creationId xmlns:a16="http://schemas.microsoft.com/office/drawing/2014/main" id="{99FDED64-AD16-AF9B-7F51-6D664D1FAEF7}"/>
              </a:ext>
            </a:extLst>
          </p:cNvPr>
          <p:cNvPicPr>
            <a:picLocks noGrp="1" noChangeAspect="1"/>
          </p:cNvPicPr>
          <p:nvPr>
            <p:ph type="pic" idx="3"/>
          </p:nvPr>
        </p:nvPicPr>
        <p:blipFill>
          <a:blip r:embed="rId9"/>
          <a:srcRect t="11" b="11"/>
          <a:stretch>
            <a:fillRect/>
          </a:stretch>
        </p:blipFill>
        <p:spPr>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13"/>
          <p:cNvSpPr/>
          <p:nvPr/>
        </p:nvSpPr>
        <p:spPr>
          <a:xfrm>
            <a:off x="0" y="0"/>
            <a:ext cx="7456488" cy="13716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rgbClr val="FFFFFF"/>
              </a:solidFill>
              <a:latin typeface="Lato Light"/>
              <a:ea typeface="Lato Light"/>
              <a:cs typeface="Lato Light"/>
              <a:sym typeface="Lato Light"/>
            </a:endParaRPr>
          </a:p>
        </p:txBody>
      </p:sp>
      <p:sp>
        <p:nvSpPr>
          <p:cNvPr id="439" name="Google Shape;439;p13"/>
          <p:cNvSpPr txBox="1"/>
          <p:nvPr/>
        </p:nvSpPr>
        <p:spPr>
          <a:xfrm>
            <a:off x="1452877" y="4683769"/>
            <a:ext cx="4906648"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zh-TW" sz="3600" b="1" dirty="0">
                <a:solidFill>
                  <a:srgbClr val="FFDB69"/>
                </a:solidFill>
              </a:rPr>
              <a:t>In-person and online salons</a:t>
            </a:r>
            <a:endParaRPr sz="3600" b="1" dirty="0">
              <a:solidFill>
                <a:srgbClr val="FFDB69"/>
              </a:solidFill>
            </a:endParaRPr>
          </a:p>
        </p:txBody>
      </p:sp>
      <p:sp>
        <p:nvSpPr>
          <p:cNvPr id="440" name="Google Shape;440;p13"/>
          <p:cNvSpPr txBox="1"/>
          <p:nvPr/>
        </p:nvSpPr>
        <p:spPr>
          <a:xfrm>
            <a:off x="1642278" y="6313068"/>
            <a:ext cx="4717247" cy="3992591"/>
          </a:xfrm>
          <a:prstGeom prst="rect">
            <a:avLst/>
          </a:prstGeom>
          <a:noFill/>
          <a:ln>
            <a:noFill/>
          </a:ln>
        </p:spPr>
        <p:txBody>
          <a:bodyPr spcFirstLastPara="1" wrap="square" lIns="91425" tIns="45700" rIns="91425" bIns="45700" anchor="t" anchorCtr="0">
            <a:spAutoFit/>
          </a:bodyPr>
          <a:lstStyle/>
          <a:p>
            <a:pPr marL="0" marR="0" lvl="0" indent="0" rtl="0">
              <a:lnSpc>
                <a:spcPct val="132142"/>
              </a:lnSpc>
              <a:spcBef>
                <a:spcPts val="0"/>
              </a:spcBef>
              <a:spcAft>
                <a:spcPts val="0"/>
              </a:spcAft>
              <a:buNone/>
            </a:pPr>
            <a:r>
              <a:rPr lang="en-US" altLang="zh-TW" sz="3200" dirty="0">
                <a:solidFill>
                  <a:schemeClr val="bg1"/>
                </a:solidFill>
              </a:rPr>
              <a:t>featuring scholars and librarians from diverse countries and cultures, sparking cross-cultural dialogue on trending topics.</a:t>
            </a:r>
            <a:endParaRPr sz="3200" dirty="0">
              <a:solidFill>
                <a:schemeClr val="bg1"/>
              </a:solidFill>
              <a:latin typeface="Arial"/>
              <a:ea typeface="Arial"/>
              <a:cs typeface="Arial"/>
              <a:sym typeface="Arial"/>
            </a:endParaRPr>
          </a:p>
        </p:txBody>
      </p:sp>
      <p:sp>
        <p:nvSpPr>
          <p:cNvPr id="441" name="Google Shape;441;p13"/>
          <p:cNvSpPr/>
          <p:nvPr/>
        </p:nvSpPr>
        <p:spPr>
          <a:xfrm>
            <a:off x="3184525" y="2459817"/>
            <a:ext cx="1055688" cy="1933575"/>
          </a:xfrm>
          <a:custGeom>
            <a:avLst/>
            <a:gdLst/>
            <a:ahLst/>
            <a:cxnLst/>
            <a:rect l="l" t="t"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chemeClr val="lt1"/>
          </a:solidFill>
          <a:ln>
            <a:no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chemeClr val="lt1"/>
              </a:solidFill>
              <a:latin typeface="Arial"/>
              <a:ea typeface="Arial"/>
              <a:cs typeface="Arial"/>
              <a:sym typeface="Arial"/>
            </a:endParaRPr>
          </a:p>
        </p:txBody>
      </p:sp>
      <p:pic>
        <p:nvPicPr>
          <p:cNvPr id="442" name="Google Shape;442;p13"/>
          <p:cNvPicPr preferRelativeResize="0">
            <a:picLocks noGrp="1"/>
          </p:cNvPicPr>
          <p:nvPr>
            <p:ph type="pic" idx="2"/>
          </p:nvPr>
        </p:nvPicPr>
        <p:blipFill rotWithShape="1">
          <a:blip r:embed="rId3">
            <a:alphaModFix/>
          </a:blip>
          <a:srcRect l="1428" r="23878" b="9184"/>
          <a:stretch/>
        </p:blipFill>
        <p:spPr>
          <a:xfrm>
            <a:off x="7456488" y="0"/>
            <a:ext cx="16921162" cy="13716000"/>
          </a:xfrm>
          <a:prstGeom prst="rect">
            <a:avLst/>
          </a:prstGeom>
          <a:solidFill>
            <a:srgbClr val="F2F2F2"/>
          </a:solid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D7862DB-16AC-4B6E-B81C-D8B23503946D}"/>
              </a:ext>
            </a:extLst>
          </p:cNvPr>
          <p:cNvSpPr/>
          <p:nvPr/>
        </p:nvSpPr>
        <p:spPr>
          <a:xfrm>
            <a:off x="16921163" y="0"/>
            <a:ext cx="7456487" cy="13716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fontAlgn="base">
              <a:spcBef>
                <a:spcPct val="0"/>
              </a:spcBef>
              <a:spcAft>
                <a:spcPct val="0"/>
              </a:spcAft>
              <a:defRPr sz="3600">
                <a:solidFill>
                  <a:schemeClr val="tx1"/>
                </a:solidFill>
                <a:latin typeface="Lato Light"/>
              </a:defRPr>
            </a:lvl6pPr>
            <a:lvl7pPr marL="2971800" indent="-228600" defTabSz="1827213" fontAlgn="base">
              <a:spcBef>
                <a:spcPct val="0"/>
              </a:spcBef>
              <a:spcAft>
                <a:spcPct val="0"/>
              </a:spcAft>
              <a:defRPr sz="3600">
                <a:solidFill>
                  <a:schemeClr val="tx1"/>
                </a:solidFill>
                <a:latin typeface="Lato Light"/>
              </a:defRPr>
            </a:lvl7pPr>
            <a:lvl8pPr marL="3429000" indent="-228600" defTabSz="1827213" fontAlgn="base">
              <a:spcBef>
                <a:spcPct val="0"/>
              </a:spcBef>
              <a:spcAft>
                <a:spcPct val="0"/>
              </a:spcAft>
              <a:defRPr sz="3600">
                <a:solidFill>
                  <a:schemeClr val="tx1"/>
                </a:solidFill>
                <a:latin typeface="Lato Light"/>
              </a:defRPr>
            </a:lvl8pPr>
            <a:lvl9pPr marL="3886200" indent="-228600" defTabSz="1827213" fontAlgn="base">
              <a:spcBef>
                <a:spcPct val="0"/>
              </a:spcBef>
              <a:spcAft>
                <a:spcPct val="0"/>
              </a:spcAft>
              <a:defRPr sz="3600">
                <a:solidFill>
                  <a:schemeClr val="tx1"/>
                </a:solidFill>
                <a:latin typeface="Lato Light"/>
              </a:defRPr>
            </a:lvl9pPr>
          </a:lstStyle>
          <a:p>
            <a:pPr marL="0" marR="0" lvl="0" indent="0" algn="ctr" defTabSz="1827213" rtl="0" eaLnBrk="1" fontAlgn="base" latinLnBrk="0" hangingPunct="1">
              <a:lnSpc>
                <a:spcPct val="100000"/>
              </a:lnSpc>
              <a:spcBef>
                <a:spcPct val="0"/>
              </a:spcBef>
              <a:spcAft>
                <a:spcPct val="0"/>
              </a:spcAft>
              <a:buClrTx/>
              <a:buSzTx/>
              <a:buFontTx/>
              <a:buNone/>
              <a:tabLst/>
              <a:defRPr/>
            </a:pPr>
            <a:endParaRPr kumimoji="0" lang="en-US" altLang="zh-CN" sz="3600" b="0" i="0" u="none" strike="noStrike" kern="1200" cap="none" spc="0" normalizeH="0" baseline="0" noProof="0">
              <a:ln>
                <a:noFill/>
              </a:ln>
              <a:solidFill>
                <a:srgbClr val="FFFFFF"/>
              </a:solidFill>
              <a:effectLst/>
              <a:uLnTx/>
              <a:uFillTx/>
              <a:latin typeface="Lato Light"/>
              <a:ea typeface="宋体" panose="02010600030101010101" pitchFamily="2" charset="-122"/>
              <a:cs typeface="+mn-cs"/>
            </a:endParaRPr>
          </a:p>
        </p:txBody>
      </p:sp>
      <p:sp>
        <p:nvSpPr>
          <p:cNvPr id="6" name="TextBox 5">
            <a:extLst>
              <a:ext uri="{FF2B5EF4-FFF2-40B4-BE49-F238E27FC236}">
                <a16:creationId xmlns:a16="http://schemas.microsoft.com/office/drawing/2014/main" id="{297CE0A0-A72D-41C6-8199-A90665BE32DC}"/>
              </a:ext>
            </a:extLst>
          </p:cNvPr>
          <p:cNvSpPr txBox="1"/>
          <p:nvPr/>
        </p:nvSpPr>
        <p:spPr>
          <a:xfrm>
            <a:off x="17065878" y="5551488"/>
            <a:ext cx="7136890" cy="1138773"/>
          </a:xfrm>
          <a:prstGeom prst="rect">
            <a:avLst/>
          </a:prstGeom>
          <a:noFill/>
        </p:spPr>
        <p:txBody>
          <a:bodyPr wrap="none">
            <a:spAutoFit/>
          </a:bodyPr>
          <a:lstStyle/>
          <a:p>
            <a:pPr marL="0" marR="0" lvl="0" indent="0" algn="ctr" rtl="0">
              <a:spcBef>
                <a:spcPts val="0"/>
              </a:spcBef>
              <a:spcAft>
                <a:spcPts val="0"/>
              </a:spcAft>
              <a:buNone/>
            </a:pPr>
            <a:r>
              <a:rPr lang="en-US" altLang="zh-TW" sz="3300" b="1" dirty="0">
                <a:solidFill>
                  <a:srgbClr val="FFDB69"/>
                </a:solidFill>
              </a:rPr>
              <a:t>Industry–Government–Academia </a:t>
            </a:r>
          </a:p>
          <a:p>
            <a:pPr marL="0" marR="0" lvl="0" indent="0" algn="ctr" rtl="0">
              <a:spcBef>
                <a:spcPts val="0"/>
              </a:spcBef>
              <a:spcAft>
                <a:spcPts val="0"/>
              </a:spcAft>
              <a:buNone/>
            </a:pPr>
            <a:r>
              <a:rPr lang="en-US" altLang="zh-TW" sz="3300" b="1" dirty="0">
                <a:solidFill>
                  <a:srgbClr val="FFDB69"/>
                </a:solidFill>
              </a:rPr>
              <a:t>Collaboration</a:t>
            </a:r>
            <a:endParaRPr lang="en-US" altLang="zh-TW" sz="3300" b="1" dirty="0">
              <a:solidFill>
                <a:srgbClr val="FFDB69"/>
              </a:solidFill>
              <a:latin typeface="Arial"/>
              <a:ea typeface="Arial"/>
              <a:cs typeface="Arial"/>
              <a:sym typeface="Arial"/>
            </a:endParaRPr>
          </a:p>
        </p:txBody>
      </p:sp>
      <p:sp>
        <p:nvSpPr>
          <p:cNvPr id="44036" name="TextBox 6">
            <a:extLst>
              <a:ext uri="{FF2B5EF4-FFF2-40B4-BE49-F238E27FC236}">
                <a16:creationId xmlns:a16="http://schemas.microsoft.com/office/drawing/2014/main" id="{C6F0C6D2-9A55-364E-8472-FA80AC3B8E7E}"/>
              </a:ext>
            </a:extLst>
          </p:cNvPr>
          <p:cNvSpPr txBox="1">
            <a:spLocks noChangeArrowheads="1"/>
          </p:cNvSpPr>
          <p:nvPr/>
        </p:nvSpPr>
        <p:spPr bwMode="auto">
          <a:xfrm>
            <a:off x="18001834" y="7098353"/>
            <a:ext cx="5623709" cy="321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a:lnSpc>
                <a:spcPts val="5000"/>
              </a:lnSpc>
            </a:pPr>
            <a:r>
              <a:rPr lang="en-US" altLang="zh-TW" sz="2800" dirty="0">
                <a:solidFill>
                  <a:schemeClr val="bg1"/>
                </a:solidFill>
                <a:latin typeface="Arial" panose="020B0604020202020204" pitchFamily="34" charset="0"/>
                <a:cs typeface="Arial" panose="020B0604020202020204" pitchFamily="34" charset="0"/>
              </a:rPr>
              <a:t>UDP regularly visits renowned libraries, institutions, and librarians worldwide, actively partnering with leading scholars to promote multicultural researches.</a:t>
            </a:r>
          </a:p>
        </p:txBody>
      </p:sp>
      <p:pic>
        <p:nvPicPr>
          <p:cNvPr id="7" name="Picture 6">
            <a:extLst>
              <a:ext uri="{FF2B5EF4-FFF2-40B4-BE49-F238E27FC236}">
                <a16:creationId xmlns:a16="http://schemas.microsoft.com/office/drawing/2014/main" id="{CDCF8848-09CB-4E49-BFB5-EFD039EB328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2202" b="26720"/>
          <a:stretch/>
        </p:blipFill>
        <p:spPr>
          <a:xfrm>
            <a:off x="19339370" y="3799686"/>
            <a:ext cx="2374369" cy="1450209"/>
          </a:xfrm>
          <a:prstGeom prst="rect">
            <a:avLst/>
          </a:prstGeom>
        </p:spPr>
      </p:pic>
      <p:pic>
        <p:nvPicPr>
          <p:cNvPr id="4" name="圖片版面配置區 3">
            <a:extLst>
              <a:ext uri="{FF2B5EF4-FFF2-40B4-BE49-F238E27FC236}">
                <a16:creationId xmlns:a16="http://schemas.microsoft.com/office/drawing/2014/main" id="{6D710BC3-9716-D5EE-5C23-FCD0088D5886}"/>
              </a:ext>
            </a:extLst>
          </p:cNvPr>
          <p:cNvPicPr>
            <a:picLocks noGrp="1" noChangeAspect="1"/>
          </p:cNvPicPr>
          <p:nvPr>
            <p:ph type="pic" sz="quarter" idx="26"/>
          </p:nvPr>
        </p:nvPicPr>
        <p:blipFill>
          <a:blip r:embed="rId4"/>
          <a:srcRect l="3737" r="3737"/>
          <a:stretch>
            <a:fillRect/>
          </a:stretch>
        </p:blipFill>
        <p:spPr>
          <a:xfrm>
            <a:off x="0" y="0"/>
            <a:ext cx="16921921" cy="13715999"/>
          </a:xfrm>
          <a:prstGeom prst="rect">
            <a:avLst/>
          </a:prstGeom>
        </p:spPr>
      </p:pic>
    </p:spTree>
    <p:extLst>
      <p:ext uri="{BB962C8B-B14F-4D97-AF65-F5344CB8AC3E}">
        <p14:creationId xmlns:p14="http://schemas.microsoft.com/office/powerpoint/2010/main" val="2465175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16"/>
          <p:cNvSpPr txBox="1"/>
          <p:nvPr/>
        </p:nvSpPr>
        <p:spPr>
          <a:xfrm>
            <a:off x="8624387" y="985087"/>
            <a:ext cx="7128875"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9600" b="1">
                <a:solidFill>
                  <a:srgbClr val="3F3F3F"/>
                </a:solidFill>
                <a:latin typeface="Avenir"/>
                <a:ea typeface="Avenir"/>
                <a:cs typeface="Avenir"/>
                <a:sym typeface="Avenir"/>
              </a:rPr>
              <a:t>Our Partners</a:t>
            </a:r>
            <a:endParaRPr/>
          </a:p>
        </p:txBody>
      </p:sp>
      <p:cxnSp>
        <p:nvCxnSpPr>
          <p:cNvPr id="467" name="Google Shape;467;p16"/>
          <p:cNvCxnSpPr/>
          <p:nvPr/>
        </p:nvCxnSpPr>
        <p:spPr>
          <a:xfrm>
            <a:off x="2555430" y="8288038"/>
            <a:ext cx="18523974" cy="0"/>
          </a:xfrm>
          <a:prstGeom prst="straightConnector1">
            <a:avLst/>
          </a:prstGeom>
          <a:noFill/>
          <a:ln w="12700" cap="flat" cmpd="sng">
            <a:solidFill>
              <a:srgbClr val="0070C0"/>
            </a:solidFill>
            <a:prstDash val="solid"/>
            <a:miter lim="800000"/>
            <a:headEnd type="none" w="sm" len="sm"/>
            <a:tailEnd type="none" w="sm" len="sm"/>
          </a:ln>
        </p:spPr>
      </p:cxnSp>
      <p:cxnSp>
        <p:nvCxnSpPr>
          <p:cNvPr id="468" name="Google Shape;468;p16"/>
          <p:cNvCxnSpPr/>
          <p:nvPr/>
        </p:nvCxnSpPr>
        <p:spPr>
          <a:xfrm>
            <a:off x="11817417" y="4954288"/>
            <a:ext cx="0" cy="6697662"/>
          </a:xfrm>
          <a:prstGeom prst="straightConnector1">
            <a:avLst/>
          </a:prstGeom>
          <a:noFill/>
          <a:ln w="12700" cap="flat" cmpd="sng">
            <a:solidFill>
              <a:srgbClr val="0070C0"/>
            </a:solidFill>
            <a:prstDash val="solid"/>
            <a:miter lim="800000"/>
            <a:headEnd type="none" w="sm" len="sm"/>
            <a:tailEnd type="none" w="sm" len="sm"/>
          </a:ln>
        </p:spPr>
      </p:cxnSp>
      <p:sp>
        <p:nvSpPr>
          <p:cNvPr id="469" name="Google Shape;469;p16"/>
          <p:cNvSpPr txBox="1"/>
          <p:nvPr/>
        </p:nvSpPr>
        <p:spPr>
          <a:xfrm>
            <a:off x="2842935" y="2685304"/>
            <a:ext cx="18691778"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altLang="zh-TW" sz="4400" dirty="0">
                <a:solidFill>
                  <a:srgbClr val="5F5F5F"/>
                </a:solidFill>
                <a:latin typeface="Avenir"/>
                <a:ea typeface="Avenir"/>
                <a:cs typeface="Avenir"/>
                <a:sym typeface="Avenir"/>
              </a:rPr>
              <a:t>Renowned digital vendors advancing HSS worldwide</a:t>
            </a:r>
            <a:endParaRPr sz="4400" dirty="0"/>
          </a:p>
        </p:txBody>
      </p:sp>
      <p:pic>
        <p:nvPicPr>
          <p:cNvPr id="473" name="Google Shape;473;p16"/>
          <p:cNvPicPr preferRelativeResize="0"/>
          <p:nvPr/>
        </p:nvPicPr>
        <p:blipFill rotWithShape="1">
          <a:blip r:embed="rId3">
            <a:alphaModFix/>
          </a:blip>
          <a:srcRect/>
          <a:stretch/>
        </p:blipFill>
        <p:spPr>
          <a:xfrm>
            <a:off x="3831472" y="5151084"/>
            <a:ext cx="7231667" cy="2570407"/>
          </a:xfrm>
          <a:prstGeom prst="rect">
            <a:avLst/>
          </a:prstGeom>
          <a:noFill/>
          <a:ln>
            <a:noFill/>
          </a:ln>
        </p:spPr>
      </p:pic>
      <p:pic>
        <p:nvPicPr>
          <p:cNvPr id="3" name="圖片 2" descr="一張含有 文字, 字型, 標誌, 圖形 的圖片&#10;&#10;AI 產生的內容可能不正確。">
            <a:extLst>
              <a:ext uri="{FF2B5EF4-FFF2-40B4-BE49-F238E27FC236}">
                <a16:creationId xmlns:a16="http://schemas.microsoft.com/office/drawing/2014/main" id="{384272BB-F1C4-79D4-E232-2CE1B5522DC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997846" y="8724710"/>
            <a:ext cx="6829332" cy="2558723"/>
          </a:xfrm>
          <a:prstGeom prst="rect">
            <a:avLst/>
          </a:prstGeom>
        </p:spPr>
      </p:pic>
      <p:pic>
        <p:nvPicPr>
          <p:cNvPr id="6" name="圖片 5">
            <a:extLst>
              <a:ext uri="{FF2B5EF4-FFF2-40B4-BE49-F238E27FC236}">
                <a16:creationId xmlns:a16="http://schemas.microsoft.com/office/drawing/2014/main" id="{278130DA-C557-56A5-2BA1-63267CAB7544}"/>
              </a:ext>
            </a:extLst>
          </p:cNvPr>
          <p:cNvPicPr>
            <a:picLocks noChangeAspect="1"/>
          </p:cNvPicPr>
          <p:nvPr/>
        </p:nvPicPr>
        <p:blipFill>
          <a:blip r:embed="rId6"/>
          <a:stretch>
            <a:fillRect/>
          </a:stretch>
        </p:blipFill>
        <p:spPr>
          <a:xfrm>
            <a:off x="12114555" y="5888498"/>
            <a:ext cx="8706050" cy="767484"/>
          </a:xfrm>
          <a:prstGeom prst="rect">
            <a:avLst/>
          </a:prstGeom>
        </p:spPr>
      </p:pic>
      <p:pic>
        <p:nvPicPr>
          <p:cNvPr id="2" name="圖片 1">
            <a:extLst>
              <a:ext uri="{FF2B5EF4-FFF2-40B4-BE49-F238E27FC236}">
                <a16:creationId xmlns:a16="http://schemas.microsoft.com/office/drawing/2014/main" id="{262F15BC-4597-6917-D454-8FC69ADF281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12807657" y="8433440"/>
            <a:ext cx="7791768" cy="25972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5715E58D-DAA2-B558-C5FC-260577EB5F3B}"/>
              </a:ext>
            </a:extLst>
          </p:cNvPr>
          <p:cNvPicPr>
            <a:picLocks noChangeAspect="1"/>
          </p:cNvPicPr>
          <p:nvPr/>
        </p:nvPicPr>
        <p:blipFill>
          <a:blip r:embed="rId2"/>
          <a:stretch>
            <a:fillRect/>
          </a:stretch>
        </p:blipFill>
        <p:spPr>
          <a:xfrm>
            <a:off x="14062156" y="3603507"/>
            <a:ext cx="6043321" cy="4591050"/>
          </a:xfrm>
          <a:prstGeom prst="rect">
            <a:avLst/>
          </a:prstGeom>
        </p:spPr>
      </p:pic>
      <p:pic>
        <p:nvPicPr>
          <p:cNvPr id="10" name="圖片 9">
            <a:extLst>
              <a:ext uri="{FF2B5EF4-FFF2-40B4-BE49-F238E27FC236}">
                <a16:creationId xmlns:a16="http://schemas.microsoft.com/office/drawing/2014/main" id="{572925EE-3184-0097-FA6F-7990AED45878}"/>
              </a:ext>
            </a:extLst>
          </p:cNvPr>
          <p:cNvPicPr>
            <a:picLocks noChangeAspect="1"/>
          </p:cNvPicPr>
          <p:nvPr/>
        </p:nvPicPr>
        <p:blipFill>
          <a:blip r:embed="rId3"/>
          <a:stretch>
            <a:fillRect/>
          </a:stretch>
        </p:blipFill>
        <p:spPr>
          <a:xfrm>
            <a:off x="9631053" y="4222163"/>
            <a:ext cx="4694074" cy="3396092"/>
          </a:xfrm>
          <a:prstGeom prst="rect">
            <a:avLst/>
          </a:prstGeom>
        </p:spPr>
      </p:pic>
      <p:grpSp>
        <p:nvGrpSpPr>
          <p:cNvPr id="3" name="Group 2">
            <a:extLst>
              <a:ext uri="{FF2B5EF4-FFF2-40B4-BE49-F238E27FC236}">
                <a16:creationId xmlns:a16="http://schemas.microsoft.com/office/drawing/2014/main" id="{DF4AA161-EFAF-E244-954A-D358AB8E2DDD}"/>
              </a:ext>
            </a:extLst>
          </p:cNvPr>
          <p:cNvGrpSpPr/>
          <p:nvPr/>
        </p:nvGrpSpPr>
        <p:grpSpPr>
          <a:xfrm>
            <a:off x="925247" y="3479523"/>
            <a:ext cx="22433199" cy="1336357"/>
            <a:chOff x="1190911" y="3272021"/>
            <a:chExt cx="22433199" cy="1336357"/>
          </a:xfrm>
        </p:grpSpPr>
        <p:pic>
          <p:nvPicPr>
            <p:cNvPr id="408" name="Picture 407">
              <a:extLst>
                <a:ext uri="{FF2B5EF4-FFF2-40B4-BE49-F238E27FC236}">
                  <a16:creationId xmlns:a16="http://schemas.microsoft.com/office/drawing/2014/main" id="{738181F5-C679-7A4F-802A-6B9864699B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6841" y="3550806"/>
              <a:ext cx="2519752" cy="778787"/>
            </a:xfrm>
            <a:prstGeom prst="rect">
              <a:avLst/>
            </a:prstGeom>
          </p:spPr>
        </p:pic>
        <p:pic>
          <p:nvPicPr>
            <p:cNvPr id="409" name="Picture 408">
              <a:extLst>
                <a:ext uri="{FF2B5EF4-FFF2-40B4-BE49-F238E27FC236}">
                  <a16:creationId xmlns:a16="http://schemas.microsoft.com/office/drawing/2014/main" id="{31E84949-65C2-3841-B5F1-C86E0D9971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64475" y="3542166"/>
              <a:ext cx="3501861" cy="796066"/>
            </a:xfrm>
            <a:prstGeom prst="rect">
              <a:avLst/>
            </a:prstGeom>
          </p:spPr>
        </p:pic>
        <p:pic>
          <p:nvPicPr>
            <p:cNvPr id="412" name="Picture 411">
              <a:extLst>
                <a:ext uri="{FF2B5EF4-FFF2-40B4-BE49-F238E27FC236}">
                  <a16:creationId xmlns:a16="http://schemas.microsoft.com/office/drawing/2014/main" id="{AB2F3A0A-AFDF-4B44-8CAA-4FCB70B686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11014" y="3578273"/>
              <a:ext cx="3196528" cy="723852"/>
            </a:xfrm>
            <a:prstGeom prst="rect">
              <a:avLst/>
            </a:prstGeom>
          </p:spPr>
        </p:pic>
        <p:pic>
          <p:nvPicPr>
            <p:cNvPr id="413" name="Picture 412">
              <a:extLst>
                <a:ext uri="{FF2B5EF4-FFF2-40B4-BE49-F238E27FC236}">
                  <a16:creationId xmlns:a16="http://schemas.microsoft.com/office/drawing/2014/main" id="{690490C7-D874-E54C-A598-694A9C7BD9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52218" y="3514467"/>
              <a:ext cx="2671892" cy="851464"/>
            </a:xfrm>
            <a:prstGeom prst="rect">
              <a:avLst/>
            </a:prstGeom>
          </p:spPr>
        </p:pic>
        <p:pic>
          <p:nvPicPr>
            <p:cNvPr id="414" name="Picture 413">
              <a:extLst>
                <a:ext uri="{FF2B5EF4-FFF2-40B4-BE49-F238E27FC236}">
                  <a16:creationId xmlns:a16="http://schemas.microsoft.com/office/drawing/2014/main" id="{0E8DD131-D246-F346-A668-5E61A75AF9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1271" y="3578273"/>
              <a:ext cx="1718526" cy="723852"/>
            </a:xfrm>
            <a:prstGeom prst="rect">
              <a:avLst/>
            </a:prstGeom>
          </p:spPr>
        </p:pic>
        <p:pic>
          <p:nvPicPr>
            <p:cNvPr id="417" name="Picture 416">
              <a:extLst>
                <a:ext uri="{FF2B5EF4-FFF2-40B4-BE49-F238E27FC236}">
                  <a16:creationId xmlns:a16="http://schemas.microsoft.com/office/drawing/2014/main" id="{6EC2B565-E39B-3544-875F-E4A306DC96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90911" y="3272021"/>
              <a:ext cx="4313257" cy="1336357"/>
            </a:xfrm>
            <a:prstGeom prst="rect">
              <a:avLst/>
            </a:prstGeom>
          </p:spPr>
        </p:pic>
        <p:pic>
          <p:nvPicPr>
            <p:cNvPr id="418" name="Picture 417">
              <a:extLst>
                <a:ext uri="{FF2B5EF4-FFF2-40B4-BE49-F238E27FC236}">
                  <a16:creationId xmlns:a16="http://schemas.microsoft.com/office/drawing/2014/main" id="{5F2574E7-B076-6244-A100-B714B0A34C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2819" y="3272021"/>
              <a:ext cx="3231592" cy="1336357"/>
            </a:xfrm>
            <a:prstGeom prst="rect">
              <a:avLst/>
            </a:prstGeom>
          </p:spPr>
        </p:pic>
      </p:grpSp>
      <p:sp>
        <p:nvSpPr>
          <p:cNvPr id="36" name="TextBox 35">
            <a:extLst>
              <a:ext uri="{FF2B5EF4-FFF2-40B4-BE49-F238E27FC236}">
                <a16:creationId xmlns:a16="http://schemas.microsoft.com/office/drawing/2014/main" id="{4BAAA6AF-9898-4348-A3CC-5E6A62917D7C}"/>
              </a:ext>
            </a:extLst>
          </p:cNvPr>
          <p:cNvSpPr txBox="1"/>
          <p:nvPr/>
        </p:nvSpPr>
        <p:spPr>
          <a:xfrm>
            <a:off x="3850702" y="808020"/>
            <a:ext cx="17606522" cy="1200329"/>
          </a:xfrm>
          <a:prstGeom prst="rect">
            <a:avLst/>
          </a:prstGeom>
          <a:noFill/>
        </p:spPr>
        <p:txBody>
          <a:bodyPr wrap="squar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lang="en-US" altLang="zh-TW" sz="7200" dirty="0"/>
              <a:t>Representative Clients in North America</a:t>
            </a:r>
            <a:endParaRPr kumimoji="0" lang="en-US" sz="7200" b="1" i="0" u="none" strike="noStrike" kern="1200" cap="none" spc="0" normalizeH="0" baseline="0" noProof="0" dirty="0">
              <a:ln>
                <a:noFill/>
              </a:ln>
              <a:solidFill>
                <a:srgbClr val="7F7F7F">
                  <a:lumMod val="50000"/>
                </a:srgbClr>
              </a:solidFill>
              <a:effectLst/>
              <a:uLnTx/>
              <a:uFillTx/>
              <a:latin typeface="Microsoft JhengHei UI" panose="020B0604030504040204" pitchFamily="34" charset="-120"/>
              <a:ea typeface="Microsoft JhengHei UI" panose="020B0604030504040204" pitchFamily="34" charset="-120"/>
              <a:cs typeface="+mn-cs"/>
            </a:endParaRPr>
          </a:p>
        </p:txBody>
      </p:sp>
      <p:sp>
        <p:nvSpPr>
          <p:cNvPr id="4" name="矩形 3">
            <a:extLst>
              <a:ext uri="{FF2B5EF4-FFF2-40B4-BE49-F238E27FC236}">
                <a16:creationId xmlns:a16="http://schemas.microsoft.com/office/drawing/2014/main" id="{0AD751BB-773D-6C83-AB5F-E8FF494E8709}"/>
              </a:ext>
            </a:extLst>
          </p:cNvPr>
          <p:cNvSpPr/>
          <p:nvPr/>
        </p:nvSpPr>
        <p:spPr>
          <a:xfrm>
            <a:off x="411480" y="11338560"/>
            <a:ext cx="26289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pic>
        <p:nvPicPr>
          <p:cNvPr id="5" name="圖片 4">
            <a:extLst>
              <a:ext uri="{FF2B5EF4-FFF2-40B4-BE49-F238E27FC236}">
                <a16:creationId xmlns:a16="http://schemas.microsoft.com/office/drawing/2014/main" id="{72D93E03-0E98-A9F9-32BD-D7C7F5297418}"/>
              </a:ext>
            </a:extLst>
          </p:cNvPr>
          <p:cNvPicPr>
            <a:picLocks noChangeAspect="1"/>
          </p:cNvPicPr>
          <p:nvPr/>
        </p:nvPicPr>
        <p:blipFill>
          <a:blip r:embed="rId11"/>
          <a:stretch>
            <a:fillRect/>
          </a:stretch>
        </p:blipFill>
        <p:spPr>
          <a:xfrm>
            <a:off x="1189339" y="5218935"/>
            <a:ext cx="3641016" cy="1584913"/>
          </a:xfrm>
          <a:prstGeom prst="rect">
            <a:avLst/>
          </a:prstGeom>
        </p:spPr>
      </p:pic>
      <p:pic>
        <p:nvPicPr>
          <p:cNvPr id="13" name="圖片 12">
            <a:extLst>
              <a:ext uri="{FF2B5EF4-FFF2-40B4-BE49-F238E27FC236}">
                <a16:creationId xmlns:a16="http://schemas.microsoft.com/office/drawing/2014/main" id="{01F11EDF-A61E-4564-A395-098651ABD8B5}"/>
              </a:ext>
            </a:extLst>
          </p:cNvPr>
          <p:cNvPicPr>
            <a:picLocks noChangeAspect="1"/>
          </p:cNvPicPr>
          <p:nvPr/>
        </p:nvPicPr>
        <p:blipFill>
          <a:blip r:embed="rId12"/>
          <a:srcRect t="27140" b="30958"/>
          <a:stretch/>
        </p:blipFill>
        <p:spPr>
          <a:xfrm>
            <a:off x="5232482" y="5310214"/>
            <a:ext cx="4667250" cy="1476706"/>
          </a:xfrm>
          <a:prstGeom prst="rect">
            <a:avLst/>
          </a:prstGeom>
        </p:spPr>
      </p:pic>
      <p:pic>
        <p:nvPicPr>
          <p:cNvPr id="14" name="圖片 13">
            <a:extLst>
              <a:ext uri="{FF2B5EF4-FFF2-40B4-BE49-F238E27FC236}">
                <a16:creationId xmlns:a16="http://schemas.microsoft.com/office/drawing/2014/main" id="{7583B1C9-7923-14BA-281C-31D3A3170E6D}"/>
              </a:ext>
            </a:extLst>
          </p:cNvPr>
          <p:cNvPicPr>
            <a:picLocks noChangeAspect="1"/>
          </p:cNvPicPr>
          <p:nvPr/>
        </p:nvPicPr>
        <p:blipFill>
          <a:blip r:embed="rId13"/>
          <a:srcRect l="11829" t="25453" r="14465" b="25573"/>
          <a:stretch/>
        </p:blipFill>
        <p:spPr>
          <a:xfrm>
            <a:off x="20105477" y="5147093"/>
            <a:ext cx="3515180" cy="1686098"/>
          </a:xfrm>
          <a:prstGeom prst="rect">
            <a:avLst/>
          </a:prstGeom>
        </p:spPr>
      </p:pic>
      <p:pic>
        <p:nvPicPr>
          <p:cNvPr id="15" name="圖片 14">
            <a:extLst>
              <a:ext uri="{FF2B5EF4-FFF2-40B4-BE49-F238E27FC236}">
                <a16:creationId xmlns:a16="http://schemas.microsoft.com/office/drawing/2014/main" id="{3B615015-E0F2-4289-F2BB-1703FC9FF860}"/>
              </a:ext>
            </a:extLst>
          </p:cNvPr>
          <p:cNvPicPr>
            <a:picLocks noChangeAspect="1"/>
          </p:cNvPicPr>
          <p:nvPr/>
        </p:nvPicPr>
        <p:blipFill>
          <a:blip r:embed="rId14"/>
          <a:stretch>
            <a:fillRect/>
          </a:stretch>
        </p:blipFill>
        <p:spPr>
          <a:xfrm>
            <a:off x="3790939" y="7358445"/>
            <a:ext cx="2231145" cy="2219989"/>
          </a:xfrm>
          <a:prstGeom prst="rect">
            <a:avLst/>
          </a:prstGeom>
        </p:spPr>
      </p:pic>
      <p:pic>
        <p:nvPicPr>
          <p:cNvPr id="16" name="圖片 15">
            <a:extLst>
              <a:ext uri="{FF2B5EF4-FFF2-40B4-BE49-F238E27FC236}">
                <a16:creationId xmlns:a16="http://schemas.microsoft.com/office/drawing/2014/main" id="{F9C72994-DE2F-8885-F5E1-EA6FFA3A2676}"/>
              </a:ext>
            </a:extLst>
          </p:cNvPr>
          <p:cNvPicPr>
            <a:picLocks noChangeAspect="1"/>
          </p:cNvPicPr>
          <p:nvPr/>
        </p:nvPicPr>
        <p:blipFill>
          <a:blip r:embed="rId15"/>
          <a:stretch>
            <a:fillRect/>
          </a:stretch>
        </p:blipFill>
        <p:spPr>
          <a:xfrm>
            <a:off x="1024885" y="7302137"/>
            <a:ext cx="2270028" cy="2276333"/>
          </a:xfrm>
          <a:prstGeom prst="rect">
            <a:avLst/>
          </a:prstGeom>
        </p:spPr>
      </p:pic>
      <p:pic>
        <p:nvPicPr>
          <p:cNvPr id="17" name="圖片 16">
            <a:extLst>
              <a:ext uri="{FF2B5EF4-FFF2-40B4-BE49-F238E27FC236}">
                <a16:creationId xmlns:a16="http://schemas.microsoft.com/office/drawing/2014/main" id="{CCE9575F-E346-BE32-795C-8B0A4971EFA6}"/>
              </a:ext>
            </a:extLst>
          </p:cNvPr>
          <p:cNvPicPr>
            <a:picLocks noChangeAspect="1"/>
          </p:cNvPicPr>
          <p:nvPr/>
        </p:nvPicPr>
        <p:blipFill>
          <a:blip r:embed="rId16"/>
          <a:srcRect t="33287" b="34285"/>
          <a:stretch/>
        </p:blipFill>
        <p:spPr>
          <a:xfrm>
            <a:off x="925247" y="11252360"/>
            <a:ext cx="5357365" cy="1737278"/>
          </a:xfrm>
          <a:prstGeom prst="rect">
            <a:avLst/>
          </a:prstGeom>
        </p:spPr>
      </p:pic>
      <p:pic>
        <p:nvPicPr>
          <p:cNvPr id="18" name="圖片 17">
            <a:extLst>
              <a:ext uri="{FF2B5EF4-FFF2-40B4-BE49-F238E27FC236}">
                <a16:creationId xmlns:a16="http://schemas.microsoft.com/office/drawing/2014/main" id="{23B0583C-37F2-6786-E736-B5B0C439D6A2}"/>
              </a:ext>
            </a:extLst>
          </p:cNvPr>
          <p:cNvPicPr>
            <a:picLocks noChangeAspect="1"/>
          </p:cNvPicPr>
          <p:nvPr/>
        </p:nvPicPr>
        <p:blipFill>
          <a:blip r:embed="rId17"/>
          <a:srcRect l="6623" t="38044" r="7016" b="39303"/>
          <a:stretch/>
        </p:blipFill>
        <p:spPr>
          <a:xfrm>
            <a:off x="11402476" y="7176656"/>
            <a:ext cx="7315200" cy="1437306"/>
          </a:xfrm>
          <a:prstGeom prst="rect">
            <a:avLst/>
          </a:prstGeom>
        </p:spPr>
      </p:pic>
      <p:pic>
        <p:nvPicPr>
          <p:cNvPr id="20" name="圖片 19">
            <a:extLst>
              <a:ext uri="{FF2B5EF4-FFF2-40B4-BE49-F238E27FC236}">
                <a16:creationId xmlns:a16="http://schemas.microsoft.com/office/drawing/2014/main" id="{2FAD77DE-008E-DF33-03D3-9C69A04009E1}"/>
              </a:ext>
            </a:extLst>
          </p:cNvPr>
          <p:cNvPicPr>
            <a:picLocks noChangeAspect="1"/>
          </p:cNvPicPr>
          <p:nvPr/>
        </p:nvPicPr>
        <p:blipFill>
          <a:blip r:embed="rId18"/>
          <a:srcRect t="24202" b="27517"/>
          <a:stretch/>
        </p:blipFill>
        <p:spPr>
          <a:xfrm>
            <a:off x="1024885" y="9698236"/>
            <a:ext cx="5862059" cy="1584913"/>
          </a:xfrm>
          <a:prstGeom prst="rect">
            <a:avLst/>
          </a:prstGeom>
        </p:spPr>
      </p:pic>
      <p:pic>
        <p:nvPicPr>
          <p:cNvPr id="21" name="圖片 20">
            <a:extLst>
              <a:ext uri="{FF2B5EF4-FFF2-40B4-BE49-F238E27FC236}">
                <a16:creationId xmlns:a16="http://schemas.microsoft.com/office/drawing/2014/main" id="{0E6BF285-D88B-2F18-B624-8D3498740C44}"/>
              </a:ext>
            </a:extLst>
          </p:cNvPr>
          <p:cNvPicPr>
            <a:picLocks noChangeAspect="1"/>
          </p:cNvPicPr>
          <p:nvPr/>
        </p:nvPicPr>
        <p:blipFill>
          <a:blip r:embed="rId19"/>
          <a:stretch>
            <a:fillRect/>
          </a:stretch>
        </p:blipFill>
        <p:spPr>
          <a:xfrm>
            <a:off x="7209991" y="9492827"/>
            <a:ext cx="5176530" cy="1584913"/>
          </a:xfrm>
          <a:prstGeom prst="rect">
            <a:avLst/>
          </a:prstGeom>
        </p:spPr>
      </p:pic>
      <p:pic>
        <p:nvPicPr>
          <p:cNvPr id="22" name="圖片 21">
            <a:extLst>
              <a:ext uri="{FF2B5EF4-FFF2-40B4-BE49-F238E27FC236}">
                <a16:creationId xmlns:a16="http://schemas.microsoft.com/office/drawing/2014/main" id="{C5749BF4-EBE3-D217-1913-9BF31BECD78F}"/>
              </a:ext>
            </a:extLst>
          </p:cNvPr>
          <p:cNvPicPr>
            <a:picLocks noChangeAspect="1"/>
          </p:cNvPicPr>
          <p:nvPr/>
        </p:nvPicPr>
        <p:blipFill>
          <a:blip r:embed="rId20"/>
          <a:stretch>
            <a:fillRect/>
          </a:stretch>
        </p:blipFill>
        <p:spPr>
          <a:xfrm>
            <a:off x="12681832" y="9051259"/>
            <a:ext cx="3809128" cy="2133112"/>
          </a:xfrm>
          <a:prstGeom prst="rect">
            <a:avLst/>
          </a:prstGeom>
        </p:spPr>
      </p:pic>
      <p:pic>
        <p:nvPicPr>
          <p:cNvPr id="23" name="圖片 22">
            <a:extLst>
              <a:ext uri="{FF2B5EF4-FFF2-40B4-BE49-F238E27FC236}">
                <a16:creationId xmlns:a16="http://schemas.microsoft.com/office/drawing/2014/main" id="{02280AD2-B4F9-DC1A-4A5B-E210DD73DA27}"/>
              </a:ext>
            </a:extLst>
          </p:cNvPr>
          <p:cNvPicPr>
            <a:picLocks noChangeAspect="1"/>
          </p:cNvPicPr>
          <p:nvPr/>
        </p:nvPicPr>
        <p:blipFill>
          <a:blip r:embed="rId21"/>
          <a:stretch>
            <a:fillRect/>
          </a:stretch>
        </p:blipFill>
        <p:spPr>
          <a:xfrm>
            <a:off x="16994073" y="9387029"/>
            <a:ext cx="6340021" cy="1574462"/>
          </a:xfrm>
          <a:prstGeom prst="rect">
            <a:avLst/>
          </a:prstGeom>
        </p:spPr>
      </p:pic>
      <p:pic>
        <p:nvPicPr>
          <p:cNvPr id="25" name="圖片 24">
            <a:extLst>
              <a:ext uri="{FF2B5EF4-FFF2-40B4-BE49-F238E27FC236}">
                <a16:creationId xmlns:a16="http://schemas.microsoft.com/office/drawing/2014/main" id="{87700406-5E81-0D22-4427-73AB412F6EF3}"/>
              </a:ext>
            </a:extLst>
          </p:cNvPr>
          <p:cNvPicPr>
            <a:picLocks noChangeAspect="1"/>
          </p:cNvPicPr>
          <p:nvPr/>
        </p:nvPicPr>
        <p:blipFill>
          <a:blip r:embed="rId22"/>
          <a:stretch>
            <a:fillRect/>
          </a:stretch>
        </p:blipFill>
        <p:spPr>
          <a:xfrm>
            <a:off x="6629212" y="7243904"/>
            <a:ext cx="2143125" cy="2143125"/>
          </a:xfrm>
          <a:prstGeom prst="rect">
            <a:avLst/>
          </a:prstGeom>
        </p:spPr>
      </p:pic>
      <p:pic>
        <p:nvPicPr>
          <p:cNvPr id="26" name="圖片 25">
            <a:extLst>
              <a:ext uri="{FF2B5EF4-FFF2-40B4-BE49-F238E27FC236}">
                <a16:creationId xmlns:a16="http://schemas.microsoft.com/office/drawing/2014/main" id="{ED73AB0B-0034-6D04-AA14-A7D671521BC4}"/>
              </a:ext>
            </a:extLst>
          </p:cNvPr>
          <p:cNvPicPr>
            <a:picLocks noChangeAspect="1"/>
          </p:cNvPicPr>
          <p:nvPr/>
        </p:nvPicPr>
        <p:blipFill>
          <a:blip r:embed="rId23"/>
          <a:stretch>
            <a:fillRect/>
          </a:stretch>
        </p:blipFill>
        <p:spPr>
          <a:xfrm>
            <a:off x="9132260" y="7234213"/>
            <a:ext cx="2066925" cy="2209800"/>
          </a:xfrm>
          <a:prstGeom prst="rect">
            <a:avLst/>
          </a:prstGeom>
        </p:spPr>
      </p:pic>
      <p:pic>
        <p:nvPicPr>
          <p:cNvPr id="27" name="圖片 26">
            <a:extLst>
              <a:ext uri="{FF2B5EF4-FFF2-40B4-BE49-F238E27FC236}">
                <a16:creationId xmlns:a16="http://schemas.microsoft.com/office/drawing/2014/main" id="{E63C5881-CDD3-3B1F-7DE7-E07A6996BDC2}"/>
              </a:ext>
            </a:extLst>
          </p:cNvPr>
          <p:cNvPicPr>
            <a:picLocks noChangeAspect="1"/>
          </p:cNvPicPr>
          <p:nvPr/>
        </p:nvPicPr>
        <p:blipFill>
          <a:blip r:embed="rId24"/>
          <a:stretch>
            <a:fillRect/>
          </a:stretch>
        </p:blipFill>
        <p:spPr>
          <a:xfrm>
            <a:off x="6261038" y="11509432"/>
            <a:ext cx="4035417" cy="1549511"/>
          </a:xfrm>
          <a:prstGeom prst="rect">
            <a:avLst/>
          </a:prstGeom>
        </p:spPr>
      </p:pic>
      <p:pic>
        <p:nvPicPr>
          <p:cNvPr id="28" name="圖片 27">
            <a:extLst>
              <a:ext uri="{FF2B5EF4-FFF2-40B4-BE49-F238E27FC236}">
                <a16:creationId xmlns:a16="http://schemas.microsoft.com/office/drawing/2014/main" id="{C7E5C1DA-D475-63CB-CF2C-818E4B658313}"/>
              </a:ext>
            </a:extLst>
          </p:cNvPr>
          <p:cNvPicPr>
            <a:picLocks noChangeAspect="1"/>
          </p:cNvPicPr>
          <p:nvPr/>
        </p:nvPicPr>
        <p:blipFill>
          <a:blip r:embed="rId25"/>
          <a:stretch>
            <a:fillRect/>
          </a:stretch>
        </p:blipFill>
        <p:spPr>
          <a:xfrm>
            <a:off x="10967903" y="11659701"/>
            <a:ext cx="5259220" cy="1399242"/>
          </a:xfrm>
          <a:prstGeom prst="rect">
            <a:avLst/>
          </a:prstGeom>
        </p:spPr>
      </p:pic>
      <p:pic>
        <p:nvPicPr>
          <p:cNvPr id="29" name="圖片 28">
            <a:extLst>
              <a:ext uri="{FF2B5EF4-FFF2-40B4-BE49-F238E27FC236}">
                <a16:creationId xmlns:a16="http://schemas.microsoft.com/office/drawing/2014/main" id="{DEA9AA16-6362-8385-BD8C-9C87D7188EA1}"/>
              </a:ext>
            </a:extLst>
          </p:cNvPr>
          <p:cNvPicPr>
            <a:picLocks noChangeAspect="1"/>
          </p:cNvPicPr>
          <p:nvPr/>
        </p:nvPicPr>
        <p:blipFill>
          <a:blip r:embed="rId26"/>
          <a:srcRect t="12331" b="13459"/>
          <a:stretch/>
        </p:blipFill>
        <p:spPr>
          <a:xfrm>
            <a:off x="17083816" y="11220061"/>
            <a:ext cx="4697571" cy="1934100"/>
          </a:xfrm>
          <a:prstGeom prst="rect">
            <a:avLst/>
          </a:prstGeom>
        </p:spPr>
      </p:pic>
      <p:pic>
        <p:nvPicPr>
          <p:cNvPr id="4098" name="Picture 2" descr="渥太華大學- 維基百科，自由的百科全書">
            <a:extLst>
              <a:ext uri="{FF2B5EF4-FFF2-40B4-BE49-F238E27FC236}">
                <a16:creationId xmlns:a16="http://schemas.microsoft.com/office/drawing/2014/main" id="{2ED706BD-6779-B172-5085-5AEA5F499A05}"/>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r="6411"/>
          <a:stretch/>
        </p:blipFill>
        <p:spPr bwMode="auto">
          <a:xfrm>
            <a:off x="21457224" y="6981730"/>
            <a:ext cx="2918770" cy="3308184"/>
          </a:xfrm>
          <a:prstGeom prst="rect">
            <a:avLst/>
          </a:prstGeom>
          <a:noFill/>
          <a:extLst>
            <a:ext uri="{909E8E84-426E-40DD-AFC4-6F175D3DCCD1}">
              <a14:hiddenFill xmlns:a14="http://schemas.microsoft.com/office/drawing/2010/main">
                <a:solidFill>
                  <a:srgbClr val="FFFFFF"/>
                </a:solidFill>
              </a14:hiddenFill>
            </a:ext>
          </a:extLst>
        </p:spPr>
      </p:pic>
      <p:pic>
        <p:nvPicPr>
          <p:cNvPr id="30" name="圖片 29">
            <a:extLst>
              <a:ext uri="{FF2B5EF4-FFF2-40B4-BE49-F238E27FC236}">
                <a16:creationId xmlns:a16="http://schemas.microsoft.com/office/drawing/2014/main" id="{2CAFE3CF-9555-CA48-93EE-790D05432745}"/>
              </a:ext>
            </a:extLst>
          </p:cNvPr>
          <p:cNvPicPr>
            <a:picLocks noChangeAspect="1"/>
          </p:cNvPicPr>
          <p:nvPr/>
        </p:nvPicPr>
        <p:blipFill>
          <a:blip r:embed="rId28"/>
          <a:stretch>
            <a:fillRect/>
          </a:stretch>
        </p:blipFill>
        <p:spPr>
          <a:xfrm>
            <a:off x="18689329" y="7358445"/>
            <a:ext cx="3571875" cy="1276350"/>
          </a:xfrm>
          <a:prstGeom prst="rect">
            <a:avLst/>
          </a:prstGeom>
        </p:spPr>
      </p:pic>
      <p:pic>
        <p:nvPicPr>
          <p:cNvPr id="2" name="圖片 1">
            <a:extLst>
              <a:ext uri="{FF2B5EF4-FFF2-40B4-BE49-F238E27FC236}">
                <a16:creationId xmlns:a16="http://schemas.microsoft.com/office/drawing/2014/main" id="{59F5BF34-3262-BDA2-553B-218BBDDDDA9A}"/>
              </a:ext>
            </a:extLst>
          </p:cNvPr>
          <p:cNvPicPr>
            <a:picLocks noChangeAspect="1"/>
          </p:cNvPicPr>
          <p:nvPr/>
        </p:nvPicPr>
        <p:blipFill>
          <a:blip r:embed="rId29"/>
          <a:stretch>
            <a:fillRect/>
          </a:stretch>
        </p:blipFill>
        <p:spPr>
          <a:xfrm>
            <a:off x="5397407" y="2078752"/>
            <a:ext cx="15942422" cy="969348"/>
          </a:xfrm>
          <a:prstGeom prst="rect">
            <a:avLst/>
          </a:prstGeom>
        </p:spPr>
      </p:pic>
    </p:spTree>
    <p:extLst>
      <p:ext uri="{BB962C8B-B14F-4D97-AF65-F5344CB8AC3E}">
        <p14:creationId xmlns:p14="http://schemas.microsoft.com/office/powerpoint/2010/main" val="151665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0E150-C5B8-52DA-08C0-07A91B35EC70}"/>
            </a:ext>
          </a:extLst>
        </p:cNvPr>
        <p:cNvGrpSpPr/>
        <p:nvPr/>
      </p:nvGrpSpPr>
      <p:grpSpPr>
        <a:xfrm>
          <a:off x="0" y="0"/>
          <a:ext cx="0" cy="0"/>
          <a:chOff x="0" y="0"/>
          <a:chExt cx="0" cy="0"/>
        </a:xfrm>
      </p:grpSpPr>
      <p:pic>
        <p:nvPicPr>
          <p:cNvPr id="6" name="圖片 5">
            <a:extLst>
              <a:ext uri="{FF2B5EF4-FFF2-40B4-BE49-F238E27FC236}">
                <a16:creationId xmlns:a16="http://schemas.microsoft.com/office/drawing/2014/main" id="{31C89F96-7B66-3995-CDE6-A9FD5BA12731}"/>
              </a:ext>
            </a:extLst>
          </p:cNvPr>
          <p:cNvPicPr>
            <a:picLocks noChangeAspect="1"/>
          </p:cNvPicPr>
          <p:nvPr/>
        </p:nvPicPr>
        <p:blipFill>
          <a:blip r:embed="rId2"/>
          <a:stretch>
            <a:fillRect/>
          </a:stretch>
        </p:blipFill>
        <p:spPr>
          <a:xfrm>
            <a:off x="8697041" y="6331134"/>
            <a:ext cx="4450103" cy="3219582"/>
          </a:xfrm>
          <a:prstGeom prst="rect">
            <a:avLst/>
          </a:prstGeom>
        </p:spPr>
      </p:pic>
      <p:grpSp>
        <p:nvGrpSpPr>
          <p:cNvPr id="7" name="Group 6">
            <a:extLst>
              <a:ext uri="{FF2B5EF4-FFF2-40B4-BE49-F238E27FC236}">
                <a16:creationId xmlns:a16="http://schemas.microsoft.com/office/drawing/2014/main" id="{0C9021DE-F96F-C65B-79F9-E5FFDB1E9E20}"/>
              </a:ext>
            </a:extLst>
          </p:cNvPr>
          <p:cNvGrpSpPr/>
          <p:nvPr/>
        </p:nvGrpSpPr>
        <p:grpSpPr>
          <a:xfrm>
            <a:off x="768214" y="3979839"/>
            <a:ext cx="18128386" cy="1246441"/>
            <a:chOff x="684212" y="7080342"/>
            <a:chExt cx="18659392" cy="1282951"/>
          </a:xfrm>
        </p:grpSpPr>
        <p:pic>
          <p:nvPicPr>
            <p:cNvPr id="449" name="Picture 4" descr="NCCU - 國立政治大學">
              <a:extLst>
                <a:ext uri="{FF2B5EF4-FFF2-40B4-BE49-F238E27FC236}">
                  <a16:creationId xmlns:a16="http://schemas.microsoft.com/office/drawing/2014/main" id="{19D79199-F09F-B6B9-489B-691DDA0A77F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67081" y="7151880"/>
              <a:ext cx="3441542" cy="1139874"/>
            </a:xfrm>
            <a:prstGeom prst="rect">
              <a:avLst/>
            </a:prstGeom>
            <a:noFill/>
            <a:extLst>
              <a:ext uri="{909E8E84-426E-40DD-AFC4-6F175D3DCCD1}">
                <a14:hiddenFill xmlns:a14="http://schemas.microsoft.com/office/drawing/2010/main">
                  <a:solidFill>
                    <a:srgbClr val="FFFFFF"/>
                  </a:solidFill>
                </a14:hiddenFill>
              </a:ext>
            </a:extLst>
          </p:spPr>
        </p:pic>
        <p:pic>
          <p:nvPicPr>
            <p:cNvPr id="450" name="Picture 6">
              <a:extLst>
                <a:ext uri="{FF2B5EF4-FFF2-40B4-BE49-F238E27FC236}">
                  <a16:creationId xmlns:a16="http://schemas.microsoft.com/office/drawing/2014/main" id="{B9D8C5EE-240F-8610-C3ED-CE961FCB544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34605" y="7174630"/>
              <a:ext cx="4533334" cy="1094375"/>
            </a:xfrm>
            <a:prstGeom prst="rect">
              <a:avLst/>
            </a:prstGeom>
            <a:noFill/>
            <a:extLst>
              <a:ext uri="{909E8E84-426E-40DD-AFC4-6F175D3DCCD1}">
                <a14:hiddenFill xmlns:a14="http://schemas.microsoft.com/office/drawing/2010/main">
                  <a:solidFill>
                    <a:srgbClr val="FFFFFF"/>
                  </a:solidFill>
                </a14:hiddenFill>
              </a:ext>
            </a:extLst>
          </p:spPr>
        </p:pic>
        <p:pic>
          <p:nvPicPr>
            <p:cNvPr id="452" name="Picture 2" descr="「logo 台灣大學」的圖片搜尋結果">
              <a:extLst>
                <a:ext uri="{FF2B5EF4-FFF2-40B4-BE49-F238E27FC236}">
                  <a16:creationId xmlns:a16="http://schemas.microsoft.com/office/drawing/2014/main" id="{001C4A6E-62B7-7E84-A120-16094B9853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2" y="7080342"/>
              <a:ext cx="4856887" cy="1282951"/>
            </a:xfrm>
            <a:prstGeom prst="rect">
              <a:avLst/>
            </a:prstGeom>
            <a:noFill/>
            <a:extLst>
              <a:ext uri="{909E8E84-426E-40DD-AFC4-6F175D3DCCD1}">
                <a14:hiddenFill xmlns:a14="http://schemas.microsoft.com/office/drawing/2010/main">
                  <a:solidFill>
                    <a:srgbClr val="FFFFFF"/>
                  </a:solidFill>
                </a14:hiddenFill>
              </a:ext>
            </a:extLst>
          </p:spPr>
        </p:pic>
        <p:pic>
          <p:nvPicPr>
            <p:cNvPr id="454" name="Picture 453">
              <a:extLst>
                <a:ext uri="{FF2B5EF4-FFF2-40B4-BE49-F238E27FC236}">
                  <a16:creationId xmlns:a16="http://schemas.microsoft.com/office/drawing/2014/main" id="{1FE31B0A-D124-3316-FB85-487B28FADD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93921" y="7249017"/>
              <a:ext cx="3649683" cy="945600"/>
            </a:xfrm>
            <a:prstGeom prst="rect">
              <a:avLst/>
            </a:prstGeom>
          </p:spPr>
        </p:pic>
      </p:grpSp>
      <p:grpSp>
        <p:nvGrpSpPr>
          <p:cNvPr id="9" name="Group 8">
            <a:extLst>
              <a:ext uri="{FF2B5EF4-FFF2-40B4-BE49-F238E27FC236}">
                <a16:creationId xmlns:a16="http://schemas.microsoft.com/office/drawing/2014/main" id="{935F7E4D-CB91-05B7-4434-713AB53A21B2}"/>
              </a:ext>
            </a:extLst>
          </p:cNvPr>
          <p:cNvGrpSpPr/>
          <p:nvPr/>
        </p:nvGrpSpPr>
        <p:grpSpPr>
          <a:xfrm>
            <a:off x="837846" y="5511728"/>
            <a:ext cx="23197331" cy="1452429"/>
            <a:chOff x="1162315" y="8323013"/>
            <a:chExt cx="23197331" cy="1452429"/>
          </a:xfrm>
        </p:grpSpPr>
        <p:pic>
          <p:nvPicPr>
            <p:cNvPr id="455" name="Picture 454">
              <a:extLst>
                <a:ext uri="{FF2B5EF4-FFF2-40B4-BE49-F238E27FC236}">
                  <a16:creationId xmlns:a16="http://schemas.microsoft.com/office/drawing/2014/main" id="{D88B7517-99FC-FDA9-362F-CEA2FD2CF7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1510" y="8590276"/>
              <a:ext cx="4675187" cy="917903"/>
            </a:xfrm>
            <a:prstGeom prst="rect">
              <a:avLst/>
            </a:prstGeom>
          </p:spPr>
        </p:pic>
        <p:pic>
          <p:nvPicPr>
            <p:cNvPr id="456" name="Picture 455">
              <a:extLst>
                <a:ext uri="{FF2B5EF4-FFF2-40B4-BE49-F238E27FC236}">
                  <a16:creationId xmlns:a16="http://schemas.microsoft.com/office/drawing/2014/main" id="{B0842F99-E601-891D-D1C3-7CE2A81AF5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48547" y="8590276"/>
              <a:ext cx="4812872" cy="917903"/>
            </a:xfrm>
            <a:prstGeom prst="rect">
              <a:avLst/>
            </a:prstGeom>
          </p:spPr>
        </p:pic>
        <p:pic>
          <p:nvPicPr>
            <p:cNvPr id="457" name="Picture 456">
              <a:extLst>
                <a:ext uri="{FF2B5EF4-FFF2-40B4-BE49-F238E27FC236}">
                  <a16:creationId xmlns:a16="http://schemas.microsoft.com/office/drawing/2014/main" id="{AD0407BE-8AF6-CEBB-89E9-1BFE162D58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213269" y="8590276"/>
              <a:ext cx="5146377" cy="917903"/>
            </a:xfrm>
            <a:prstGeom prst="rect">
              <a:avLst/>
            </a:prstGeom>
          </p:spPr>
        </p:pic>
        <p:pic>
          <p:nvPicPr>
            <p:cNvPr id="458" name="Picture 457">
              <a:extLst>
                <a:ext uri="{FF2B5EF4-FFF2-40B4-BE49-F238E27FC236}">
                  <a16:creationId xmlns:a16="http://schemas.microsoft.com/office/drawing/2014/main" id="{35DF6F95-471F-BF98-B4BC-4957AD47B3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12879" y="8323013"/>
              <a:ext cx="3456781" cy="1452429"/>
            </a:xfrm>
            <a:prstGeom prst="rect">
              <a:avLst/>
            </a:prstGeom>
          </p:spPr>
        </p:pic>
        <p:pic>
          <p:nvPicPr>
            <p:cNvPr id="459" name="Picture 458">
              <a:extLst>
                <a:ext uri="{FF2B5EF4-FFF2-40B4-BE49-F238E27FC236}">
                  <a16:creationId xmlns:a16="http://schemas.microsoft.com/office/drawing/2014/main" id="{9A7C693C-18F0-3E9E-C846-8302A18BD7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62315" y="8460260"/>
              <a:ext cx="3698714" cy="1177934"/>
            </a:xfrm>
            <a:prstGeom prst="rect">
              <a:avLst/>
            </a:prstGeom>
          </p:spPr>
        </p:pic>
      </p:grpSp>
      <p:sp>
        <p:nvSpPr>
          <p:cNvPr id="36" name="TextBox 35">
            <a:extLst>
              <a:ext uri="{FF2B5EF4-FFF2-40B4-BE49-F238E27FC236}">
                <a16:creationId xmlns:a16="http://schemas.microsoft.com/office/drawing/2014/main" id="{71571E34-0B2A-B512-D4DF-DDF05168DE11}"/>
              </a:ext>
            </a:extLst>
          </p:cNvPr>
          <p:cNvSpPr txBox="1"/>
          <p:nvPr/>
        </p:nvSpPr>
        <p:spPr>
          <a:xfrm>
            <a:off x="4056208" y="939800"/>
            <a:ext cx="16189047" cy="1200329"/>
          </a:xfrm>
          <a:prstGeom prst="rect">
            <a:avLst/>
          </a:prstGeom>
          <a:noFill/>
        </p:spPr>
        <p:txBody>
          <a:bodyPr wrap="non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lang="en-US" altLang="zh-TW" sz="7200" dirty="0"/>
              <a:t>Representative Clients in Asia/Oceania</a:t>
            </a:r>
            <a:endParaRPr kumimoji="0" lang="en-US" sz="7200" b="1" i="0" u="none" strike="noStrike" kern="1200" cap="none" spc="0" normalizeH="0" baseline="0" noProof="0" dirty="0">
              <a:ln>
                <a:noFill/>
              </a:ln>
              <a:solidFill>
                <a:srgbClr val="7F7F7F">
                  <a:lumMod val="50000"/>
                </a:srgbClr>
              </a:solidFill>
              <a:effectLst/>
              <a:uLnTx/>
              <a:uFillTx/>
              <a:latin typeface="Microsoft JhengHei UI" panose="020B0604030504040204" pitchFamily="34" charset="-120"/>
              <a:ea typeface="Microsoft JhengHei UI" panose="020B0604030504040204" pitchFamily="34" charset="-120"/>
              <a:cs typeface="+mn-cs"/>
            </a:endParaRPr>
          </a:p>
        </p:txBody>
      </p:sp>
      <p:pic>
        <p:nvPicPr>
          <p:cNvPr id="2" name="圖片 1">
            <a:extLst>
              <a:ext uri="{FF2B5EF4-FFF2-40B4-BE49-F238E27FC236}">
                <a16:creationId xmlns:a16="http://schemas.microsoft.com/office/drawing/2014/main" id="{1423A590-72E3-2C39-19D1-CE8394BB2ABA}"/>
              </a:ext>
            </a:extLst>
          </p:cNvPr>
          <p:cNvPicPr>
            <a:picLocks noChangeAspect="1"/>
          </p:cNvPicPr>
          <p:nvPr/>
        </p:nvPicPr>
        <p:blipFill>
          <a:blip r:embed="rId12"/>
          <a:stretch>
            <a:fillRect/>
          </a:stretch>
        </p:blipFill>
        <p:spPr>
          <a:xfrm>
            <a:off x="19400325" y="3901836"/>
            <a:ext cx="3057656" cy="1402445"/>
          </a:xfrm>
          <a:prstGeom prst="rect">
            <a:avLst/>
          </a:prstGeom>
        </p:spPr>
      </p:pic>
      <p:sp>
        <p:nvSpPr>
          <p:cNvPr id="4" name="矩形 3">
            <a:extLst>
              <a:ext uri="{FF2B5EF4-FFF2-40B4-BE49-F238E27FC236}">
                <a16:creationId xmlns:a16="http://schemas.microsoft.com/office/drawing/2014/main" id="{5346BB1A-10A2-2A1B-6F43-558949340F9E}"/>
              </a:ext>
            </a:extLst>
          </p:cNvPr>
          <p:cNvSpPr>
            <a:spLocks noGrp="1" noRot="1" noMove="1" noResize="1" noEditPoints="1" noAdjustHandles="1" noChangeArrowheads="1" noChangeShapeType="1"/>
          </p:cNvSpPr>
          <p:nvPr/>
        </p:nvSpPr>
        <p:spPr>
          <a:xfrm>
            <a:off x="411480" y="11338560"/>
            <a:ext cx="26289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pic>
        <p:nvPicPr>
          <p:cNvPr id="5" name="圖片 4">
            <a:extLst>
              <a:ext uri="{FF2B5EF4-FFF2-40B4-BE49-F238E27FC236}">
                <a16:creationId xmlns:a16="http://schemas.microsoft.com/office/drawing/2014/main" id="{F75AD49D-26AB-BED5-F21E-FA74791B4DE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5922" y="7404833"/>
            <a:ext cx="4362450" cy="1047750"/>
          </a:xfrm>
          <a:prstGeom prst="rect">
            <a:avLst/>
          </a:prstGeom>
        </p:spPr>
      </p:pic>
      <p:pic>
        <p:nvPicPr>
          <p:cNvPr id="10" name="圖片 9">
            <a:extLst>
              <a:ext uri="{FF2B5EF4-FFF2-40B4-BE49-F238E27FC236}">
                <a16:creationId xmlns:a16="http://schemas.microsoft.com/office/drawing/2014/main" id="{54B189B6-565A-2346-2B6C-FDFB92B897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82341" y="7319108"/>
            <a:ext cx="3314700" cy="1381125"/>
          </a:xfrm>
          <a:prstGeom prst="rect">
            <a:avLst/>
          </a:prstGeom>
        </p:spPr>
      </p:pic>
      <p:pic>
        <p:nvPicPr>
          <p:cNvPr id="13" name="圖片 12">
            <a:extLst>
              <a:ext uri="{FF2B5EF4-FFF2-40B4-BE49-F238E27FC236}">
                <a16:creationId xmlns:a16="http://schemas.microsoft.com/office/drawing/2014/main" id="{7114E189-C4F4-12EF-9F31-B60B81349F0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370079" y="7303769"/>
            <a:ext cx="5240640" cy="1621485"/>
          </a:xfrm>
          <a:prstGeom prst="rect">
            <a:avLst/>
          </a:prstGeom>
        </p:spPr>
      </p:pic>
      <p:pic>
        <p:nvPicPr>
          <p:cNvPr id="1026" name="Picture 2" descr="香港理工大學">
            <a:extLst>
              <a:ext uri="{FF2B5EF4-FFF2-40B4-BE49-F238E27FC236}">
                <a16:creationId xmlns:a16="http://schemas.microsoft.com/office/drawing/2014/main" id="{3F6AD0DE-3BF4-7BBF-22E4-52DAD4264C8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7903" y="8641849"/>
            <a:ext cx="4540158" cy="16214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ational University of Mongolia - Wikipedia">
            <a:extLst>
              <a:ext uri="{FF2B5EF4-FFF2-40B4-BE49-F238E27FC236}">
                <a16:creationId xmlns:a16="http://schemas.microsoft.com/office/drawing/2014/main" id="{248D1122-953B-351F-D32B-46354706AAB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7846" y="10470581"/>
            <a:ext cx="1621485" cy="16214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马来亚大学有多牛？3位首相，1位总统，香港大学校长亚洲第9 世界59 - 我的网站">
            <a:extLst>
              <a:ext uri="{FF2B5EF4-FFF2-40B4-BE49-F238E27FC236}">
                <a16:creationId xmlns:a16="http://schemas.microsoft.com/office/drawing/2014/main" id="{1E4F8366-BDD8-D444-FAB4-97E11150EFA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631305" y="9265941"/>
            <a:ext cx="3733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0年卓越学术成就拉曼大学学院栽培国家栋梁光华日报| 1910年创刊创新每一天生活">
            <a:extLst>
              <a:ext uri="{FF2B5EF4-FFF2-40B4-BE49-F238E27FC236}">
                <a16:creationId xmlns:a16="http://schemas.microsoft.com/office/drawing/2014/main" id="{7FB5DA05-2598-0626-EABB-ED9194D852A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495002" y="8641849"/>
            <a:ext cx="3962979" cy="20837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泰国朱拉隆功大学">
            <a:extLst>
              <a:ext uri="{FF2B5EF4-FFF2-40B4-BE49-F238E27FC236}">
                <a16:creationId xmlns:a16="http://schemas.microsoft.com/office/drawing/2014/main" id="{35FF4ED0-E26F-DDC1-DB3F-3975A3833708}"/>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27179" y="10515214"/>
            <a:ext cx="4263933" cy="156305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ải mẫu thiết kế logo Đại Học Quốc Gia TPHCM Vector mới nhất">
            <a:extLst>
              <a:ext uri="{FF2B5EF4-FFF2-40B4-BE49-F238E27FC236}">
                <a16:creationId xmlns:a16="http://schemas.microsoft.com/office/drawing/2014/main" id="{CECE9D5E-8C8A-59EC-93C2-A66540AA50E3}"/>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192091" y="10815716"/>
            <a:ext cx="3590925" cy="12763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op20 高等学院｜ 澳洲国立大学｜ 麦腾留学移民">
            <a:extLst>
              <a:ext uri="{FF2B5EF4-FFF2-40B4-BE49-F238E27FC236}">
                <a16:creationId xmlns:a16="http://schemas.microsoft.com/office/drawing/2014/main" id="{2CF5E4D0-D5E4-9B94-60F2-52FBFE4CA5D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040191" y="10844291"/>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耶路撒冷希伯来大学创新创业课程-中以集知（广州）科技有限公司">
            <a:extLst>
              <a:ext uri="{FF2B5EF4-FFF2-40B4-BE49-F238E27FC236}">
                <a16:creationId xmlns:a16="http://schemas.microsoft.com/office/drawing/2014/main" id="{CD410CD7-054D-31CF-FBDE-00044617A25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015737" y="10553897"/>
            <a:ext cx="4616458" cy="1923524"/>
          </a:xfrm>
          <a:prstGeom prst="rect">
            <a:avLst/>
          </a:prstGeom>
          <a:noFill/>
          <a:extLst>
            <a:ext uri="{909E8E84-426E-40DD-AFC4-6F175D3DCCD1}">
              <a14:hiddenFill xmlns:a14="http://schemas.microsoft.com/office/drawing/2010/main">
                <a:solidFill>
                  <a:srgbClr val="FFFFFF"/>
                </a:solidFill>
              </a14:hiddenFill>
            </a:ext>
          </a:extLst>
        </p:spPr>
      </p:pic>
      <p:pic>
        <p:nvPicPr>
          <p:cNvPr id="16" name="圖片 15">
            <a:extLst>
              <a:ext uri="{FF2B5EF4-FFF2-40B4-BE49-F238E27FC236}">
                <a16:creationId xmlns:a16="http://schemas.microsoft.com/office/drawing/2014/main" id="{621175A1-A414-4EF7-F90C-0E8A0C7BD50A}"/>
              </a:ext>
            </a:extLst>
          </p:cNvPr>
          <p:cNvPicPr>
            <a:picLocks noChangeAspect="1"/>
          </p:cNvPicPr>
          <p:nvPr/>
        </p:nvPicPr>
        <p:blipFill>
          <a:blip r:embed="rId24"/>
          <a:stretch>
            <a:fillRect/>
          </a:stretch>
        </p:blipFill>
        <p:spPr>
          <a:xfrm>
            <a:off x="19400325" y="11022019"/>
            <a:ext cx="3638550" cy="1257300"/>
          </a:xfrm>
          <a:prstGeom prst="rect">
            <a:avLst/>
          </a:prstGeom>
        </p:spPr>
      </p:pic>
      <p:pic>
        <p:nvPicPr>
          <p:cNvPr id="1044" name="Picture 20" descr="中央美术学院标志logo图片-诗宸标志设计">
            <a:extLst>
              <a:ext uri="{FF2B5EF4-FFF2-40B4-BE49-F238E27FC236}">
                <a16:creationId xmlns:a16="http://schemas.microsoft.com/office/drawing/2014/main" id="{8FBF0385-3291-5F99-B55D-E8FC6888F47E}"/>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12202" t="29520" r="8801" b="31870"/>
          <a:stretch/>
        </p:blipFill>
        <p:spPr bwMode="auto">
          <a:xfrm>
            <a:off x="5486883" y="8769103"/>
            <a:ext cx="4806403" cy="156322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中国美术学院logo设计含义及设计理念-三文品牌">
            <a:extLst>
              <a:ext uri="{FF2B5EF4-FFF2-40B4-BE49-F238E27FC236}">
                <a16:creationId xmlns:a16="http://schemas.microsoft.com/office/drawing/2014/main" id="{9E821563-2009-21EA-8C3A-07A9B4BE2CDE}"/>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t="28482" b="31352"/>
          <a:stretch/>
        </p:blipFill>
        <p:spPr bwMode="auto">
          <a:xfrm>
            <a:off x="10165228" y="8913250"/>
            <a:ext cx="4166658" cy="1276350"/>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7">
            <a:extLst>
              <a:ext uri="{FF2B5EF4-FFF2-40B4-BE49-F238E27FC236}">
                <a16:creationId xmlns:a16="http://schemas.microsoft.com/office/drawing/2014/main" id="{3F4DE203-84D7-77C1-A49F-DE8BE80E470A}"/>
              </a:ext>
            </a:extLst>
          </p:cNvPr>
          <p:cNvPicPr>
            <a:picLocks noChangeAspect="1"/>
          </p:cNvPicPr>
          <p:nvPr/>
        </p:nvPicPr>
        <p:blipFill>
          <a:blip r:embed="rId27"/>
          <a:stretch>
            <a:fillRect/>
          </a:stretch>
        </p:blipFill>
        <p:spPr>
          <a:xfrm>
            <a:off x="13660352" y="7049027"/>
            <a:ext cx="3256339" cy="1778132"/>
          </a:xfrm>
          <a:prstGeom prst="rect">
            <a:avLst/>
          </a:prstGeom>
        </p:spPr>
      </p:pic>
      <p:pic>
        <p:nvPicPr>
          <p:cNvPr id="3" name="圖片 2">
            <a:extLst>
              <a:ext uri="{FF2B5EF4-FFF2-40B4-BE49-F238E27FC236}">
                <a16:creationId xmlns:a16="http://schemas.microsoft.com/office/drawing/2014/main" id="{4C61C745-3CD0-B18E-C0CF-FD5FA4D5A7EB}"/>
              </a:ext>
            </a:extLst>
          </p:cNvPr>
          <p:cNvPicPr>
            <a:picLocks noChangeAspect="1"/>
          </p:cNvPicPr>
          <p:nvPr/>
        </p:nvPicPr>
        <p:blipFill>
          <a:blip r:embed="rId28"/>
          <a:stretch>
            <a:fillRect/>
          </a:stretch>
        </p:blipFill>
        <p:spPr>
          <a:xfrm>
            <a:off x="4854918" y="2205732"/>
            <a:ext cx="15942422" cy="969348"/>
          </a:xfrm>
          <a:prstGeom prst="rect">
            <a:avLst/>
          </a:prstGeom>
        </p:spPr>
      </p:pic>
    </p:spTree>
    <p:extLst>
      <p:ext uri="{BB962C8B-B14F-4D97-AF65-F5344CB8AC3E}">
        <p14:creationId xmlns:p14="http://schemas.microsoft.com/office/powerpoint/2010/main" val="168870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24BD-A16D-E0E1-FD81-15951504F250}"/>
            </a:ext>
          </a:extLst>
        </p:cNvPr>
        <p:cNvGrpSpPr/>
        <p:nvPr/>
      </p:nvGrpSpPr>
      <p:grpSpPr>
        <a:xfrm>
          <a:off x="0" y="0"/>
          <a:ext cx="0" cy="0"/>
          <a:chOff x="0" y="0"/>
          <a:chExt cx="0" cy="0"/>
        </a:xfrm>
      </p:grpSpPr>
      <p:pic>
        <p:nvPicPr>
          <p:cNvPr id="11" name="圖片 10">
            <a:extLst>
              <a:ext uri="{FF2B5EF4-FFF2-40B4-BE49-F238E27FC236}">
                <a16:creationId xmlns:a16="http://schemas.microsoft.com/office/drawing/2014/main" id="{C8B9565F-1487-3F57-7F77-B92E75F16C14}"/>
              </a:ext>
            </a:extLst>
          </p:cNvPr>
          <p:cNvPicPr>
            <a:picLocks noChangeAspect="1"/>
          </p:cNvPicPr>
          <p:nvPr/>
        </p:nvPicPr>
        <p:blipFill>
          <a:blip r:embed="rId2"/>
          <a:stretch>
            <a:fillRect/>
          </a:stretch>
        </p:blipFill>
        <p:spPr>
          <a:xfrm>
            <a:off x="10846880" y="10096985"/>
            <a:ext cx="4434196" cy="2483150"/>
          </a:xfrm>
          <a:prstGeom prst="rect">
            <a:avLst/>
          </a:prstGeom>
        </p:spPr>
      </p:pic>
      <p:pic>
        <p:nvPicPr>
          <p:cNvPr id="7" name="圖片 6">
            <a:extLst>
              <a:ext uri="{FF2B5EF4-FFF2-40B4-BE49-F238E27FC236}">
                <a16:creationId xmlns:a16="http://schemas.microsoft.com/office/drawing/2014/main" id="{DF1A7357-9BF7-22AB-AF9A-3168A3380026}"/>
              </a:ext>
            </a:extLst>
          </p:cNvPr>
          <p:cNvPicPr>
            <a:picLocks noChangeAspect="1"/>
          </p:cNvPicPr>
          <p:nvPr/>
        </p:nvPicPr>
        <p:blipFill>
          <a:blip r:embed="rId3"/>
          <a:stretch>
            <a:fillRect/>
          </a:stretch>
        </p:blipFill>
        <p:spPr>
          <a:xfrm>
            <a:off x="18271446" y="9206208"/>
            <a:ext cx="3781443" cy="1407765"/>
          </a:xfrm>
          <a:prstGeom prst="rect">
            <a:avLst/>
          </a:prstGeom>
        </p:spPr>
      </p:pic>
      <p:sp>
        <p:nvSpPr>
          <p:cNvPr id="87050" name="TextBox 406">
            <a:extLst>
              <a:ext uri="{FF2B5EF4-FFF2-40B4-BE49-F238E27FC236}">
                <a16:creationId xmlns:a16="http://schemas.microsoft.com/office/drawing/2014/main" id="{3F7A944D-FC9B-A256-84EF-E91700FDDF0C}"/>
              </a:ext>
            </a:extLst>
          </p:cNvPr>
          <p:cNvSpPr txBox="1">
            <a:spLocks noChangeArrowheads="1"/>
          </p:cNvSpPr>
          <p:nvPr/>
        </p:nvSpPr>
        <p:spPr bwMode="auto">
          <a:xfrm>
            <a:off x="4876273" y="2394755"/>
            <a:ext cx="157549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7213" eaLnBrk="0" fontAlgn="base" hangingPunct="0">
              <a:spcBef>
                <a:spcPct val="0"/>
              </a:spcBef>
              <a:spcAft>
                <a:spcPct val="0"/>
              </a:spcAft>
              <a:defRPr sz="3600">
                <a:solidFill>
                  <a:schemeClr val="tx1"/>
                </a:solidFill>
                <a:latin typeface="Lato Light"/>
              </a:defRPr>
            </a:lvl6pPr>
            <a:lvl7pPr marL="2971800" indent="-228600" defTabSz="1827213" eaLnBrk="0" fontAlgn="base" hangingPunct="0">
              <a:spcBef>
                <a:spcPct val="0"/>
              </a:spcBef>
              <a:spcAft>
                <a:spcPct val="0"/>
              </a:spcAft>
              <a:defRPr sz="3600">
                <a:solidFill>
                  <a:schemeClr val="tx1"/>
                </a:solidFill>
                <a:latin typeface="Lato Light"/>
              </a:defRPr>
            </a:lvl7pPr>
            <a:lvl8pPr marL="3429000" indent="-228600" defTabSz="1827213" eaLnBrk="0" fontAlgn="base" hangingPunct="0">
              <a:spcBef>
                <a:spcPct val="0"/>
              </a:spcBef>
              <a:spcAft>
                <a:spcPct val="0"/>
              </a:spcAft>
              <a:defRPr sz="3600">
                <a:solidFill>
                  <a:schemeClr val="tx1"/>
                </a:solidFill>
                <a:latin typeface="Lato Light"/>
              </a:defRPr>
            </a:lvl8pPr>
            <a:lvl9pPr marL="3886200" indent="-228600" defTabSz="1827213" eaLnBrk="0" fontAlgn="base" hangingPunct="0">
              <a:spcBef>
                <a:spcPct val="0"/>
              </a:spcBef>
              <a:spcAft>
                <a:spcPct val="0"/>
              </a:spcAft>
              <a:defRPr sz="3600">
                <a:solidFill>
                  <a:schemeClr val="tx1"/>
                </a:solidFill>
                <a:latin typeface="Lato Light"/>
              </a:defRPr>
            </a:lvl9pPr>
          </a:lstStyle>
          <a:p>
            <a:pPr lvl="0" defTabSz="1827213" eaLnBrk="0" fontAlgn="base" hangingPunct="0">
              <a:spcBef>
                <a:spcPct val="0"/>
              </a:spcBef>
              <a:spcAft>
                <a:spcPct val="0"/>
              </a:spcAft>
              <a:buClrTx/>
            </a:pPr>
            <a:r>
              <a:rPr lang="en-US" altLang="zh-TW" kern="1200">
                <a:solidFill>
                  <a:srgbClr val="7F7F7F">
                    <a:lumMod val="75000"/>
                  </a:srgbClr>
                </a:solidFill>
                <a:latin typeface="Microsoft JhengHei UI" panose="020B0604030504040204" pitchFamily="34" charset="-120"/>
                <a:ea typeface="Microsoft JhengHei UI" panose="020B0604030504040204" pitchFamily="34" charset="-120"/>
                <a:cs typeface="+mn-cs"/>
              </a:rPr>
              <a:t>1,200+ global subscribers: top Sinology libraries &amp; elite universities</a:t>
            </a:r>
            <a:endParaRPr kumimoji="0" lang="zh-TW" altLang="en-US" sz="3600" b="0" i="0" u="none" strike="noStrike" kern="1200" cap="none" spc="0" normalizeH="0" baseline="0" noProof="0" dirty="0">
              <a:ln>
                <a:noFill/>
              </a:ln>
              <a:solidFill>
                <a:srgbClr val="7F7F7F">
                  <a:lumMod val="75000"/>
                </a:srgbClr>
              </a:solidFill>
              <a:effectLst/>
              <a:uLnTx/>
              <a:uFillTx/>
              <a:latin typeface="Microsoft JhengHei UI" panose="020B0604030504040204" pitchFamily="34" charset="-120"/>
              <a:ea typeface="Microsoft JhengHei UI" panose="020B0604030504040204" pitchFamily="34" charset="-120"/>
              <a:cs typeface="+mn-cs"/>
            </a:endParaRPr>
          </a:p>
        </p:txBody>
      </p:sp>
      <p:grpSp>
        <p:nvGrpSpPr>
          <p:cNvPr id="6" name="Group 5">
            <a:extLst>
              <a:ext uri="{FF2B5EF4-FFF2-40B4-BE49-F238E27FC236}">
                <a16:creationId xmlns:a16="http://schemas.microsoft.com/office/drawing/2014/main" id="{C547CA39-9136-D33B-CBB4-ECCC9DA92CA8}"/>
              </a:ext>
            </a:extLst>
          </p:cNvPr>
          <p:cNvGrpSpPr/>
          <p:nvPr/>
        </p:nvGrpSpPr>
        <p:grpSpPr>
          <a:xfrm>
            <a:off x="965446" y="5038116"/>
            <a:ext cx="22628873" cy="2030938"/>
            <a:chOff x="1162315" y="4866120"/>
            <a:chExt cx="22628873" cy="2030938"/>
          </a:xfrm>
        </p:grpSpPr>
        <p:pic>
          <p:nvPicPr>
            <p:cNvPr id="436" name="Picture 435">
              <a:extLst>
                <a:ext uri="{FF2B5EF4-FFF2-40B4-BE49-F238E27FC236}">
                  <a16:creationId xmlns:a16="http://schemas.microsoft.com/office/drawing/2014/main" id="{87D29F47-0803-8E9B-2FFE-4196ACD371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315" y="5403357"/>
              <a:ext cx="3808776" cy="956464"/>
            </a:xfrm>
            <a:prstGeom prst="rect">
              <a:avLst/>
            </a:prstGeom>
          </p:spPr>
        </p:pic>
        <p:pic>
          <p:nvPicPr>
            <p:cNvPr id="438" name="Picture 437">
              <a:extLst>
                <a:ext uri="{FF2B5EF4-FFF2-40B4-BE49-F238E27FC236}">
                  <a16:creationId xmlns:a16="http://schemas.microsoft.com/office/drawing/2014/main" id="{B7164D9E-00EB-0E1C-1E67-317FE554B1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7650" y="4866120"/>
              <a:ext cx="3051175" cy="2030938"/>
            </a:xfrm>
            <a:prstGeom prst="rect">
              <a:avLst/>
            </a:prstGeom>
          </p:spPr>
        </p:pic>
        <p:pic>
          <p:nvPicPr>
            <p:cNvPr id="439" name="Picture 438">
              <a:extLst>
                <a:ext uri="{FF2B5EF4-FFF2-40B4-BE49-F238E27FC236}">
                  <a16:creationId xmlns:a16="http://schemas.microsoft.com/office/drawing/2014/main" id="{2D78602C-E7A6-D88B-03BA-2FBB6A11C7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8316" y="5376510"/>
              <a:ext cx="3311078" cy="1010159"/>
            </a:xfrm>
            <a:prstGeom prst="rect">
              <a:avLst/>
            </a:prstGeom>
          </p:spPr>
        </p:pic>
        <p:pic>
          <p:nvPicPr>
            <p:cNvPr id="445" name="Picture 444">
              <a:extLst>
                <a:ext uri="{FF2B5EF4-FFF2-40B4-BE49-F238E27FC236}">
                  <a16:creationId xmlns:a16="http://schemas.microsoft.com/office/drawing/2014/main" id="{39B66C30-E942-B9BF-0585-DE9B10FB5C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89053" y="5330279"/>
              <a:ext cx="4262051" cy="1102620"/>
            </a:xfrm>
            <a:prstGeom prst="rect">
              <a:avLst/>
            </a:prstGeom>
          </p:spPr>
        </p:pic>
        <p:pic>
          <p:nvPicPr>
            <p:cNvPr id="446" name="Picture 445">
              <a:extLst>
                <a:ext uri="{FF2B5EF4-FFF2-40B4-BE49-F238E27FC236}">
                  <a16:creationId xmlns:a16="http://schemas.microsoft.com/office/drawing/2014/main" id="{879176BA-3C84-50FF-06D4-4FD8641FE3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847650" y="5242509"/>
              <a:ext cx="3159581" cy="1278160"/>
            </a:xfrm>
            <a:prstGeom prst="rect">
              <a:avLst/>
            </a:prstGeom>
          </p:spPr>
        </p:pic>
        <p:pic>
          <p:nvPicPr>
            <p:cNvPr id="447" name="Picture 446">
              <a:extLst>
                <a:ext uri="{FF2B5EF4-FFF2-40B4-BE49-F238E27FC236}">
                  <a16:creationId xmlns:a16="http://schemas.microsoft.com/office/drawing/2014/main" id="{88B69D13-B225-0D0B-BB63-7B5F4AF33D6A}"/>
                </a:ext>
              </a:extLst>
            </p:cNvPr>
            <p:cNvPicPr>
              <a:picLocks noChangeAspect="1"/>
            </p:cNvPicPr>
            <p:nvPr/>
          </p:nvPicPr>
          <p:blipFill rotWithShape="1">
            <a:blip r:embed="rId9">
              <a:extLst>
                <a:ext uri="{28A0092B-C50C-407E-A947-70E740481C1C}">
                  <a14:useLocalDpi xmlns:a14="http://schemas.microsoft.com/office/drawing/2010/main" val="0"/>
                </a:ext>
              </a:extLst>
            </a:blip>
            <a:srcRect r="60282"/>
            <a:stretch/>
          </p:blipFill>
          <p:spPr>
            <a:xfrm>
              <a:off x="20285495" y="5132289"/>
              <a:ext cx="3505693" cy="1498600"/>
            </a:xfrm>
            <a:prstGeom prst="rect">
              <a:avLst/>
            </a:prstGeom>
          </p:spPr>
        </p:pic>
      </p:grpSp>
      <p:sp>
        <p:nvSpPr>
          <p:cNvPr id="36" name="TextBox 35">
            <a:extLst>
              <a:ext uri="{FF2B5EF4-FFF2-40B4-BE49-F238E27FC236}">
                <a16:creationId xmlns:a16="http://schemas.microsoft.com/office/drawing/2014/main" id="{D5CE989E-E5AC-9482-6307-BE4876DF710B}"/>
              </a:ext>
            </a:extLst>
          </p:cNvPr>
          <p:cNvSpPr txBox="1"/>
          <p:nvPr/>
        </p:nvSpPr>
        <p:spPr>
          <a:xfrm>
            <a:off x="5312959" y="939800"/>
            <a:ext cx="13675539" cy="1200329"/>
          </a:xfrm>
          <a:prstGeom prst="rect">
            <a:avLst/>
          </a:prstGeom>
          <a:noFill/>
        </p:spPr>
        <p:txBody>
          <a:bodyPr wrap="none">
            <a:spAutoFit/>
          </a:bodyPr>
          <a:lstStyle/>
          <a:p>
            <a:pPr marL="0" marR="0" lvl="0" indent="0" algn="ctr" defTabSz="1828434" rtl="0" eaLnBrk="1" fontAlgn="auto" latinLnBrk="0" hangingPunct="1">
              <a:lnSpc>
                <a:spcPct val="100000"/>
              </a:lnSpc>
              <a:spcBef>
                <a:spcPts val="0"/>
              </a:spcBef>
              <a:spcAft>
                <a:spcPts val="0"/>
              </a:spcAft>
              <a:buClrTx/>
              <a:buSzTx/>
              <a:buFontTx/>
              <a:buNone/>
              <a:tabLst/>
              <a:defRPr/>
            </a:pPr>
            <a:r>
              <a:rPr lang="en-US" altLang="zh-TW" sz="7200" dirty="0"/>
              <a:t>Representative Clients in Europe</a:t>
            </a:r>
            <a:endParaRPr kumimoji="0" lang="en-US" sz="7200" b="1" i="0" u="none" strike="noStrike" kern="1200" cap="none" spc="0" normalizeH="0" baseline="0" noProof="0" dirty="0">
              <a:ln>
                <a:noFill/>
              </a:ln>
              <a:solidFill>
                <a:srgbClr val="7F7F7F">
                  <a:lumMod val="50000"/>
                </a:srgbClr>
              </a:solidFill>
              <a:effectLst/>
              <a:uLnTx/>
              <a:uFillTx/>
              <a:latin typeface="Microsoft JhengHei UI" panose="020B0604030504040204" pitchFamily="34" charset="-120"/>
              <a:ea typeface="Microsoft JhengHei UI" panose="020B0604030504040204" pitchFamily="34" charset="-120"/>
              <a:cs typeface="+mn-cs"/>
            </a:endParaRPr>
          </a:p>
        </p:txBody>
      </p:sp>
      <p:sp>
        <p:nvSpPr>
          <p:cNvPr id="4" name="矩形 3">
            <a:extLst>
              <a:ext uri="{FF2B5EF4-FFF2-40B4-BE49-F238E27FC236}">
                <a16:creationId xmlns:a16="http://schemas.microsoft.com/office/drawing/2014/main" id="{B2954A6E-2980-ED89-3DC2-9C4EE4D97016}"/>
              </a:ext>
            </a:extLst>
          </p:cNvPr>
          <p:cNvSpPr/>
          <p:nvPr/>
        </p:nvSpPr>
        <p:spPr>
          <a:xfrm>
            <a:off x="411480" y="11338560"/>
            <a:ext cx="26289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7213" rtl="0" eaLnBrk="0" fontAlgn="base" latinLnBrk="0" hangingPunct="0">
              <a:lnSpc>
                <a:spcPct val="100000"/>
              </a:lnSpc>
              <a:spcBef>
                <a:spcPct val="0"/>
              </a:spcBef>
              <a:spcAft>
                <a:spcPct val="0"/>
              </a:spcAft>
              <a:buClrTx/>
              <a:buSzTx/>
              <a:buFontTx/>
              <a:buNone/>
              <a:tabLst/>
              <a:defRPr/>
            </a:pPr>
            <a:endParaRPr kumimoji="0" lang="zh-TW" altLang="en-US" sz="3600" b="0" i="0" u="none" strike="noStrike" kern="1200" cap="none" spc="0" normalizeH="0" baseline="0" noProof="0">
              <a:ln>
                <a:noFill/>
              </a:ln>
              <a:solidFill>
                <a:srgbClr val="FFFFFF"/>
              </a:solidFill>
              <a:effectLst/>
              <a:uLnTx/>
              <a:uFillTx/>
              <a:latin typeface="Lato Light"/>
              <a:ea typeface="+mn-ea"/>
              <a:cs typeface="+mn-cs"/>
            </a:endParaRPr>
          </a:p>
        </p:txBody>
      </p:sp>
      <p:pic>
        <p:nvPicPr>
          <p:cNvPr id="3074" name="Picture 2">
            <a:extLst>
              <a:ext uri="{FF2B5EF4-FFF2-40B4-BE49-F238E27FC236}">
                <a16:creationId xmlns:a16="http://schemas.microsoft.com/office/drawing/2014/main" id="{DB81520A-6134-6449-874F-7D9E1D3B969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3192" y="4046022"/>
            <a:ext cx="3733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D7485650-FF24-EC81-17FB-96A0B4DA074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8389" y="3766113"/>
            <a:ext cx="3757194" cy="165627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5D4169B9-9B9A-AB0A-6FBA-4E377E85743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40781" y="3970364"/>
            <a:ext cx="3657600" cy="12477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Logo Collège de France (CNRS)">
            <a:extLst>
              <a:ext uri="{FF2B5EF4-FFF2-40B4-BE49-F238E27FC236}">
                <a16:creationId xmlns:a16="http://schemas.microsoft.com/office/drawing/2014/main" id="{11AD7DC8-8D32-13D0-7C37-D6F6E280DE6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790575" y="3907071"/>
            <a:ext cx="3486150" cy="13049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eidelberg University Logo - PNG Logo Vector Brand Downloads (SVG, EPS)">
            <a:extLst>
              <a:ext uri="{FF2B5EF4-FFF2-40B4-BE49-F238E27FC236}">
                <a16:creationId xmlns:a16="http://schemas.microsoft.com/office/drawing/2014/main" id="{71214106-88BE-CFBF-4DE8-BCE3389AF6C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468919" y="3524833"/>
            <a:ext cx="3100472" cy="1656278"/>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B54A7EE2-25E4-FFC7-CFAC-17828A81419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69391" y="3420526"/>
            <a:ext cx="4776863" cy="200186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Mark your calendars for the 6th Insurance Data Science Conference in  Stockholm | Insurance Data Science Conference">
            <a:extLst>
              <a:ext uri="{FF2B5EF4-FFF2-40B4-BE49-F238E27FC236}">
                <a16:creationId xmlns:a16="http://schemas.microsoft.com/office/drawing/2014/main" id="{04A52B40-0FF0-A915-98B1-02F92085345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43986" y="6802885"/>
            <a:ext cx="4074403" cy="170748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_University of Copenhagen (UCPH) - EU PAL-COPD">
            <a:extLst>
              <a:ext uri="{FF2B5EF4-FFF2-40B4-BE49-F238E27FC236}">
                <a16:creationId xmlns:a16="http://schemas.microsoft.com/office/drawing/2014/main" id="{D62FFBF5-8888-A760-DD0A-843027375EB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76273" y="7069054"/>
            <a:ext cx="3684994" cy="1371859"/>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University of Zürich logo | LucasFonts">
            <a:extLst>
              <a:ext uri="{FF2B5EF4-FFF2-40B4-BE49-F238E27FC236}">
                <a16:creationId xmlns:a16="http://schemas.microsoft.com/office/drawing/2014/main" id="{05DB26CB-9F60-A7D9-06AA-5F18C6D8BA6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675583" y="7111106"/>
            <a:ext cx="3667125" cy="1247775"/>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亞捷隆大學│歐洲教育展-歐洲教育展執行委員會">
            <a:extLst>
              <a:ext uri="{FF2B5EF4-FFF2-40B4-BE49-F238E27FC236}">
                <a16:creationId xmlns:a16="http://schemas.microsoft.com/office/drawing/2014/main" id="{CEEE9436-0C69-5180-62B7-0A2121110D2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504842" y="6926059"/>
            <a:ext cx="4752775" cy="1432822"/>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descr="罗兰大学– ccficc">
            <a:extLst>
              <a:ext uri="{FF2B5EF4-FFF2-40B4-BE49-F238E27FC236}">
                <a16:creationId xmlns:a16="http://schemas.microsoft.com/office/drawing/2014/main" id="{74092742-1560-724B-3621-0EBD0C3B9748}"/>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419751" y="7215984"/>
            <a:ext cx="3781442" cy="1731262"/>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a:extLst>
              <a:ext uri="{FF2B5EF4-FFF2-40B4-BE49-F238E27FC236}">
                <a16:creationId xmlns:a16="http://schemas.microsoft.com/office/drawing/2014/main" id="{A117AFBA-E836-9070-E2B3-42CCA14250A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85323" y="8681185"/>
            <a:ext cx="3790950" cy="120967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Renyi100">
            <a:extLst>
              <a:ext uri="{FF2B5EF4-FFF2-40B4-BE49-F238E27FC236}">
                <a16:creationId xmlns:a16="http://schemas.microsoft.com/office/drawing/2014/main" id="{A5893290-2BDB-91F2-A768-EF5C495B1A4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141447" y="8947246"/>
            <a:ext cx="3781425" cy="1209675"/>
          </a:xfrm>
          <a:prstGeom prst="rect">
            <a:avLst/>
          </a:prstGeom>
          <a:noFill/>
          <a:extLst>
            <a:ext uri="{909E8E84-426E-40DD-AFC4-6F175D3DCCD1}">
              <a14:hiddenFill xmlns:a14="http://schemas.microsoft.com/office/drawing/2010/main">
                <a:solidFill>
                  <a:srgbClr val="FFFFFF"/>
                </a:solidFill>
              </a14:hiddenFill>
            </a:ext>
          </a:extLst>
        </p:spPr>
      </p:pic>
      <p:pic>
        <p:nvPicPr>
          <p:cNvPr id="2" name="圖片 1">
            <a:extLst>
              <a:ext uri="{FF2B5EF4-FFF2-40B4-BE49-F238E27FC236}">
                <a16:creationId xmlns:a16="http://schemas.microsoft.com/office/drawing/2014/main" id="{44F4A16E-B881-EF30-98DA-CAC33EEC7ACC}"/>
              </a:ext>
            </a:extLst>
          </p:cNvPr>
          <p:cNvPicPr>
            <a:picLocks noChangeAspect="1"/>
          </p:cNvPicPr>
          <p:nvPr/>
        </p:nvPicPr>
        <p:blipFill>
          <a:blip r:embed="rId23"/>
          <a:stretch>
            <a:fillRect/>
          </a:stretch>
        </p:blipFill>
        <p:spPr>
          <a:xfrm>
            <a:off x="21145970" y="6864160"/>
            <a:ext cx="2448349" cy="2700048"/>
          </a:xfrm>
          <a:prstGeom prst="rect">
            <a:avLst/>
          </a:prstGeom>
        </p:spPr>
      </p:pic>
      <p:pic>
        <p:nvPicPr>
          <p:cNvPr id="3100" name="Picture 28" descr="巴伐利亚国家图书馆">
            <a:extLst>
              <a:ext uri="{FF2B5EF4-FFF2-40B4-BE49-F238E27FC236}">
                <a16:creationId xmlns:a16="http://schemas.microsoft.com/office/drawing/2014/main" id="{6013374E-9702-AC27-891B-5980024C1ADB}"/>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921180" y="9004074"/>
            <a:ext cx="4924843" cy="1247774"/>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Partners">
            <a:extLst>
              <a:ext uri="{FF2B5EF4-FFF2-40B4-BE49-F238E27FC236}">
                <a16:creationId xmlns:a16="http://schemas.microsoft.com/office/drawing/2014/main" id="{341A036C-C65A-D26B-1E49-1B08144E994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3462087" y="861348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32" descr="根特大學- 維基百科，自由的百科全書">
            <a:extLst>
              <a:ext uri="{FF2B5EF4-FFF2-40B4-BE49-F238E27FC236}">
                <a16:creationId xmlns:a16="http://schemas.microsoft.com/office/drawing/2014/main" id="{90DD31C3-952C-C44F-6D32-2AEDEAE797AD}"/>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11341" t="10591" r="25097" b="18114"/>
          <a:stretch/>
        </p:blipFill>
        <p:spPr bwMode="auto">
          <a:xfrm>
            <a:off x="15730212" y="8773939"/>
            <a:ext cx="2143125" cy="1924972"/>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a:extLst>
              <a:ext uri="{FF2B5EF4-FFF2-40B4-BE49-F238E27FC236}">
                <a16:creationId xmlns:a16="http://schemas.microsoft.com/office/drawing/2014/main" id="{1BF4BC3A-9DF9-4550-44C9-A3BCC488D2D1}"/>
              </a:ext>
            </a:extLst>
          </p:cNvPr>
          <p:cNvPicPr>
            <a:picLocks noChangeAspect="1"/>
          </p:cNvPicPr>
          <p:nvPr/>
        </p:nvPicPr>
        <p:blipFill>
          <a:blip r:embed="rId27"/>
          <a:stretch>
            <a:fillRect/>
          </a:stretch>
        </p:blipFill>
        <p:spPr>
          <a:xfrm>
            <a:off x="731410" y="10048029"/>
            <a:ext cx="2898358" cy="2898358"/>
          </a:xfrm>
          <a:prstGeom prst="rect">
            <a:avLst/>
          </a:prstGeom>
        </p:spPr>
      </p:pic>
      <p:pic>
        <p:nvPicPr>
          <p:cNvPr id="8" name="圖片 7">
            <a:extLst>
              <a:ext uri="{FF2B5EF4-FFF2-40B4-BE49-F238E27FC236}">
                <a16:creationId xmlns:a16="http://schemas.microsoft.com/office/drawing/2014/main" id="{818E48A8-55B2-422F-F292-78659B257344}"/>
              </a:ext>
            </a:extLst>
          </p:cNvPr>
          <p:cNvPicPr>
            <a:picLocks noChangeAspect="1"/>
          </p:cNvPicPr>
          <p:nvPr/>
        </p:nvPicPr>
        <p:blipFill>
          <a:blip r:embed="rId28"/>
          <a:stretch>
            <a:fillRect/>
          </a:stretch>
        </p:blipFill>
        <p:spPr>
          <a:xfrm>
            <a:off x="3629768" y="11043760"/>
            <a:ext cx="4676775" cy="971550"/>
          </a:xfrm>
          <a:prstGeom prst="rect">
            <a:avLst/>
          </a:prstGeom>
        </p:spPr>
      </p:pic>
      <p:pic>
        <p:nvPicPr>
          <p:cNvPr id="9" name="圖片 8">
            <a:extLst>
              <a:ext uri="{FF2B5EF4-FFF2-40B4-BE49-F238E27FC236}">
                <a16:creationId xmlns:a16="http://schemas.microsoft.com/office/drawing/2014/main" id="{BDAA3EF4-A916-D9B3-18DD-7A441B953367}"/>
              </a:ext>
            </a:extLst>
          </p:cNvPr>
          <p:cNvPicPr>
            <a:picLocks noChangeAspect="1"/>
          </p:cNvPicPr>
          <p:nvPr/>
        </p:nvPicPr>
        <p:blipFill>
          <a:blip r:embed="rId29"/>
          <a:stretch>
            <a:fillRect/>
          </a:stretch>
        </p:blipFill>
        <p:spPr>
          <a:xfrm>
            <a:off x="8518463" y="10457972"/>
            <a:ext cx="2143125" cy="2143125"/>
          </a:xfrm>
          <a:prstGeom prst="rect">
            <a:avLst/>
          </a:prstGeom>
        </p:spPr>
      </p:pic>
      <p:pic>
        <p:nvPicPr>
          <p:cNvPr id="12" name="圖片 11">
            <a:extLst>
              <a:ext uri="{FF2B5EF4-FFF2-40B4-BE49-F238E27FC236}">
                <a16:creationId xmlns:a16="http://schemas.microsoft.com/office/drawing/2014/main" id="{8B8473FB-041B-1EE1-E05E-C7B02E71C98D}"/>
              </a:ext>
            </a:extLst>
          </p:cNvPr>
          <p:cNvPicPr>
            <a:picLocks noChangeAspect="1"/>
          </p:cNvPicPr>
          <p:nvPr/>
        </p:nvPicPr>
        <p:blipFill>
          <a:blip r:embed="rId30"/>
          <a:stretch>
            <a:fillRect/>
          </a:stretch>
        </p:blipFill>
        <p:spPr>
          <a:xfrm>
            <a:off x="15523655" y="11011222"/>
            <a:ext cx="3630065" cy="1731262"/>
          </a:xfrm>
          <a:prstGeom prst="rect">
            <a:avLst/>
          </a:prstGeom>
        </p:spPr>
      </p:pic>
      <p:pic>
        <p:nvPicPr>
          <p:cNvPr id="13" name="圖片 12">
            <a:extLst>
              <a:ext uri="{FF2B5EF4-FFF2-40B4-BE49-F238E27FC236}">
                <a16:creationId xmlns:a16="http://schemas.microsoft.com/office/drawing/2014/main" id="{E1B5EE30-924F-EDE6-640E-9C820CC3328B}"/>
              </a:ext>
            </a:extLst>
          </p:cNvPr>
          <p:cNvPicPr>
            <a:picLocks noChangeAspect="1"/>
          </p:cNvPicPr>
          <p:nvPr/>
        </p:nvPicPr>
        <p:blipFill>
          <a:blip r:embed="rId31"/>
          <a:stretch>
            <a:fillRect/>
          </a:stretch>
        </p:blipFill>
        <p:spPr>
          <a:xfrm>
            <a:off x="18917536" y="11186180"/>
            <a:ext cx="4424333" cy="1327300"/>
          </a:xfrm>
          <a:prstGeom prst="rect">
            <a:avLst/>
          </a:prstGeom>
        </p:spPr>
      </p:pic>
    </p:spTree>
    <p:extLst>
      <p:ext uri="{BB962C8B-B14F-4D97-AF65-F5344CB8AC3E}">
        <p14:creationId xmlns:p14="http://schemas.microsoft.com/office/powerpoint/2010/main" val="2143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20"/>
          <p:cNvPicPr preferRelativeResize="0">
            <a:picLocks noGrp="1"/>
          </p:cNvPicPr>
          <p:nvPr>
            <p:ph type="pic" idx="2"/>
          </p:nvPr>
        </p:nvPicPr>
        <p:blipFill rotWithShape="1">
          <a:blip r:embed="rId3">
            <a:alphaModFix/>
          </a:blip>
          <a:srcRect/>
          <a:stretch/>
        </p:blipFill>
        <p:spPr>
          <a:xfrm>
            <a:off x="0" y="0"/>
            <a:ext cx="24377650" cy="13716000"/>
          </a:xfrm>
          <a:prstGeom prst="rect">
            <a:avLst/>
          </a:prstGeom>
          <a:solidFill>
            <a:srgbClr val="F2F2F2"/>
          </a:solidFill>
          <a:ln>
            <a:noFill/>
          </a:ln>
        </p:spPr>
      </p:pic>
      <p:sp>
        <p:nvSpPr>
          <p:cNvPr id="554" name="Google Shape;554;p20"/>
          <p:cNvSpPr/>
          <p:nvPr/>
        </p:nvSpPr>
        <p:spPr>
          <a:xfrm>
            <a:off x="0" y="0"/>
            <a:ext cx="24509412" cy="13716000"/>
          </a:xfrm>
          <a:prstGeom prst="rect">
            <a:avLst/>
          </a:prstGeom>
          <a:solidFill>
            <a:srgbClr val="000000">
              <a:alpha val="6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800">
              <a:solidFill>
                <a:srgbClr val="FFFFFF"/>
              </a:solidFill>
              <a:latin typeface="Montserrat Light"/>
              <a:ea typeface="Montserrat Light"/>
              <a:cs typeface="Montserrat Light"/>
              <a:sym typeface="Montserrat Light"/>
            </a:endParaRPr>
          </a:p>
        </p:txBody>
      </p:sp>
      <p:sp>
        <p:nvSpPr>
          <p:cNvPr id="555" name="Google Shape;555;p20"/>
          <p:cNvSpPr txBox="1"/>
          <p:nvPr/>
        </p:nvSpPr>
        <p:spPr>
          <a:xfrm>
            <a:off x="4455494" y="2435627"/>
            <a:ext cx="15109825" cy="14462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8800" b="1">
                <a:solidFill>
                  <a:schemeClr val="lt1"/>
                </a:solidFill>
                <a:latin typeface="Avenir"/>
                <a:ea typeface="Avenir"/>
                <a:cs typeface="Avenir"/>
                <a:sym typeface="Avenir"/>
              </a:rPr>
              <a:t>Contact Us</a:t>
            </a:r>
            <a:endParaRPr/>
          </a:p>
        </p:txBody>
      </p:sp>
      <p:sp>
        <p:nvSpPr>
          <p:cNvPr id="556" name="Google Shape;556;p20"/>
          <p:cNvSpPr txBox="1"/>
          <p:nvPr/>
        </p:nvSpPr>
        <p:spPr>
          <a:xfrm>
            <a:off x="5533894" y="4038426"/>
            <a:ext cx="12953023" cy="329320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zh-TW" sz="4000">
                <a:solidFill>
                  <a:schemeClr val="lt1"/>
                </a:solidFill>
                <a:latin typeface="Avenir"/>
                <a:ea typeface="Avenir"/>
                <a:cs typeface="Avenir"/>
                <a:sym typeface="Avenir"/>
              </a:rPr>
              <a:t>Thank you for listening!</a:t>
            </a:r>
            <a:endParaRPr/>
          </a:p>
          <a:p>
            <a:pPr marL="0" marR="0" lvl="0" indent="0" algn="ctr" rtl="0">
              <a:lnSpc>
                <a:spcPct val="150000"/>
              </a:lnSpc>
              <a:spcBef>
                <a:spcPts val="0"/>
              </a:spcBef>
              <a:spcAft>
                <a:spcPts val="0"/>
              </a:spcAft>
              <a:buNone/>
            </a:pPr>
            <a:endParaRPr sz="4000">
              <a:solidFill>
                <a:schemeClr val="lt1"/>
              </a:solidFill>
              <a:latin typeface="Avenir"/>
              <a:ea typeface="Avenir"/>
              <a:cs typeface="Avenir"/>
              <a:sym typeface="Avenir"/>
            </a:endParaRPr>
          </a:p>
          <a:p>
            <a:pPr marL="0" marR="0" lvl="0" indent="0" algn="ctr" rtl="0">
              <a:spcBef>
                <a:spcPts val="0"/>
              </a:spcBef>
              <a:spcAft>
                <a:spcPts val="0"/>
              </a:spcAft>
              <a:buNone/>
            </a:pPr>
            <a:r>
              <a:rPr lang="zh-TW" sz="4400">
                <a:solidFill>
                  <a:schemeClr val="lt1"/>
                </a:solidFill>
                <a:latin typeface="Avenir"/>
                <a:ea typeface="Avenir"/>
                <a:cs typeface="Avenir"/>
                <a:sym typeface="Avenir"/>
              </a:rPr>
              <a:t>4F-7, No. 70, Sec. 2, Nan Chang Rd., Zhong Zheng Dist. Taipei City, TAIWAN (R.O.C.) </a:t>
            </a:r>
            <a:endParaRPr sz="4000" b="1">
              <a:solidFill>
                <a:schemeClr val="lt1"/>
              </a:solidFill>
              <a:latin typeface="Avenir"/>
              <a:ea typeface="Avenir"/>
              <a:cs typeface="Avenir"/>
              <a:sym typeface="Avenir"/>
            </a:endParaRPr>
          </a:p>
        </p:txBody>
      </p:sp>
      <p:sp>
        <p:nvSpPr>
          <p:cNvPr id="557" name="Google Shape;557;p20"/>
          <p:cNvSpPr txBox="1"/>
          <p:nvPr/>
        </p:nvSpPr>
        <p:spPr>
          <a:xfrm>
            <a:off x="5167833" y="9401913"/>
            <a:ext cx="202972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a:solidFill>
                  <a:schemeClr val="lt1"/>
                </a:solidFill>
                <a:latin typeface="Avenir"/>
                <a:ea typeface="Avenir"/>
                <a:cs typeface="Avenir"/>
                <a:sym typeface="Avenir"/>
              </a:rPr>
              <a:t>PHONE</a:t>
            </a:r>
            <a:endParaRPr/>
          </a:p>
        </p:txBody>
      </p:sp>
      <p:sp>
        <p:nvSpPr>
          <p:cNvPr id="558" name="Google Shape;558;p20"/>
          <p:cNvSpPr txBox="1"/>
          <p:nvPr/>
        </p:nvSpPr>
        <p:spPr>
          <a:xfrm>
            <a:off x="3995120" y="10143275"/>
            <a:ext cx="437673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a:solidFill>
                  <a:schemeClr val="lt1"/>
                </a:solidFill>
                <a:latin typeface="Avenir"/>
                <a:ea typeface="Avenir"/>
                <a:cs typeface="Avenir"/>
                <a:sym typeface="Avenir"/>
              </a:rPr>
              <a:t>02-23655908</a:t>
            </a:r>
            <a:endParaRPr sz="2400">
              <a:solidFill>
                <a:schemeClr val="lt1"/>
              </a:solidFill>
              <a:latin typeface="Avenir"/>
              <a:ea typeface="Avenir"/>
              <a:cs typeface="Avenir"/>
              <a:sym typeface="Avenir"/>
            </a:endParaRPr>
          </a:p>
        </p:txBody>
      </p:sp>
      <p:sp>
        <p:nvSpPr>
          <p:cNvPr id="559" name="Google Shape;559;p20"/>
          <p:cNvSpPr txBox="1"/>
          <p:nvPr/>
        </p:nvSpPr>
        <p:spPr>
          <a:xfrm>
            <a:off x="11153598" y="9401913"/>
            <a:ext cx="1845378"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a:solidFill>
                  <a:schemeClr val="lt1"/>
                </a:solidFill>
                <a:latin typeface="Avenir"/>
                <a:ea typeface="Avenir"/>
                <a:cs typeface="Avenir"/>
                <a:sym typeface="Avenir"/>
              </a:rPr>
              <a:t>EMAIL</a:t>
            </a:r>
            <a:endParaRPr/>
          </a:p>
        </p:txBody>
      </p:sp>
      <p:sp>
        <p:nvSpPr>
          <p:cNvPr id="560" name="Google Shape;560;p20"/>
          <p:cNvSpPr txBox="1"/>
          <p:nvPr/>
        </p:nvSpPr>
        <p:spPr>
          <a:xfrm>
            <a:off x="9548728" y="10143275"/>
            <a:ext cx="50551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a:solidFill>
                  <a:schemeClr val="lt1"/>
                </a:solidFill>
                <a:latin typeface="Avenir"/>
                <a:ea typeface="Avenir"/>
                <a:cs typeface="Avenir"/>
                <a:sym typeface="Avenir"/>
              </a:rPr>
              <a:t>udp.webaa@gmail.com</a:t>
            </a:r>
            <a:endParaRPr sz="2400">
              <a:solidFill>
                <a:schemeClr val="lt1"/>
              </a:solidFill>
              <a:latin typeface="Avenir"/>
              <a:ea typeface="Avenir"/>
              <a:cs typeface="Avenir"/>
              <a:sym typeface="Avenir"/>
            </a:endParaRPr>
          </a:p>
        </p:txBody>
      </p:sp>
      <p:sp>
        <p:nvSpPr>
          <p:cNvPr id="561" name="Google Shape;561;p20"/>
          <p:cNvSpPr txBox="1"/>
          <p:nvPr/>
        </p:nvSpPr>
        <p:spPr>
          <a:xfrm>
            <a:off x="16884813" y="9401913"/>
            <a:ext cx="243207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200" b="1">
                <a:solidFill>
                  <a:schemeClr val="lt1"/>
                </a:solidFill>
                <a:latin typeface="Avenir"/>
                <a:ea typeface="Avenir"/>
                <a:cs typeface="Avenir"/>
                <a:sym typeface="Avenir"/>
              </a:rPr>
              <a:t>WEBSITE</a:t>
            </a:r>
            <a:endParaRPr/>
          </a:p>
        </p:txBody>
      </p:sp>
      <p:sp>
        <p:nvSpPr>
          <p:cNvPr id="562" name="Google Shape;562;p20"/>
          <p:cNvSpPr txBox="1"/>
          <p:nvPr/>
        </p:nvSpPr>
        <p:spPr>
          <a:xfrm>
            <a:off x="15912482" y="10143275"/>
            <a:ext cx="437673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3600">
                <a:solidFill>
                  <a:schemeClr val="lt1"/>
                </a:solidFill>
                <a:latin typeface="Avenir"/>
                <a:ea typeface="Avenir"/>
                <a:cs typeface="Avenir"/>
                <a:sym typeface="Avenir"/>
              </a:rPr>
              <a:t>www.udpweb.com</a:t>
            </a:r>
            <a:endParaRPr sz="2400">
              <a:solidFill>
                <a:schemeClr val="lt1"/>
              </a:solidFill>
              <a:latin typeface="Avenir"/>
              <a:ea typeface="Avenir"/>
              <a:cs typeface="Avenir"/>
              <a:sym typeface="Avenir"/>
            </a:endParaRPr>
          </a:p>
        </p:txBody>
      </p:sp>
      <p:sp>
        <p:nvSpPr>
          <p:cNvPr id="563" name="Google Shape;563;p20"/>
          <p:cNvSpPr/>
          <p:nvPr/>
        </p:nvSpPr>
        <p:spPr>
          <a:xfrm>
            <a:off x="5930282" y="8327175"/>
            <a:ext cx="506413" cy="928688"/>
          </a:xfrm>
          <a:custGeom>
            <a:avLst/>
            <a:gdLst/>
            <a:ahLst/>
            <a:cxnLst/>
            <a:rect l="l" t="t"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lt1"/>
          </a:solidFill>
          <a:ln>
            <a:no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rgbClr val="FFFFFF"/>
              </a:solidFill>
              <a:latin typeface="Avenir"/>
              <a:ea typeface="Avenir"/>
              <a:cs typeface="Avenir"/>
              <a:sym typeface="Avenir"/>
            </a:endParaRPr>
          </a:p>
        </p:txBody>
      </p:sp>
      <p:sp>
        <p:nvSpPr>
          <p:cNvPr id="564" name="Google Shape;564;p20"/>
          <p:cNvSpPr/>
          <p:nvPr/>
        </p:nvSpPr>
        <p:spPr>
          <a:xfrm>
            <a:off x="17714295" y="8482751"/>
            <a:ext cx="773112" cy="773112"/>
          </a:xfrm>
          <a:custGeom>
            <a:avLst/>
            <a:gdLst/>
            <a:ahLst/>
            <a:cxnLst/>
            <a:rect l="l" t="t"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lt1"/>
          </a:solidFill>
          <a:ln>
            <a:no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rgbClr val="FFFFFF"/>
              </a:solidFill>
              <a:latin typeface="Avenir"/>
              <a:ea typeface="Avenir"/>
              <a:cs typeface="Avenir"/>
              <a:sym typeface="Avenir"/>
            </a:endParaRPr>
          </a:p>
        </p:txBody>
      </p:sp>
      <p:sp>
        <p:nvSpPr>
          <p:cNvPr id="565" name="Google Shape;565;p20"/>
          <p:cNvSpPr/>
          <p:nvPr/>
        </p:nvSpPr>
        <p:spPr>
          <a:xfrm>
            <a:off x="11725450" y="8466875"/>
            <a:ext cx="701675" cy="701675"/>
          </a:xfrm>
          <a:custGeom>
            <a:avLst/>
            <a:gdLst/>
            <a:ahLst/>
            <a:cxnLst/>
            <a:rect l="l" t="t"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lt1"/>
          </a:solidFill>
          <a:ln>
            <a:noFill/>
          </a:ln>
        </p:spPr>
        <p:txBody>
          <a:bodyPr spcFirstLastPara="1" wrap="square" lIns="38075" tIns="38075" rIns="38075" bIns="38075" anchor="ctr" anchorCtr="0">
            <a:noAutofit/>
          </a:bodyPr>
          <a:lstStyle/>
          <a:p>
            <a:pPr marL="0" marR="0" lvl="0" indent="0" algn="l" rtl="0">
              <a:spcBef>
                <a:spcPts val="0"/>
              </a:spcBef>
              <a:spcAft>
                <a:spcPts val="0"/>
              </a:spcAft>
              <a:buNone/>
            </a:pPr>
            <a:endParaRPr sz="2999">
              <a:solidFill>
                <a:srgbClr val="FFFFFF"/>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Default Theme">
  <a:themeElements>
    <a:clrScheme name="Nova 1">
      <a:dk1>
        <a:srgbClr val="7F7F7F"/>
      </a:dk1>
      <a:lt1>
        <a:srgbClr val="FFFFFF"/>
      </a:lt1>
      <a:dk2>
        <a:srgbClr val="000000"/>
      </a:dk2>
      <a:lt2>
        <a:srgbClr val="FFFFFF"/>
      </a:lt2>
      <a:accent1>
        <a:srgbClr val="000000"/>
      </a:accent1>
      <a:accent2>
        <a:srgbClr val="D6AE7E"/>
      </a:accent2>
      <a:accent3>
        <a:srgbClr val="484F6F"/>
      </a:accent3>
      <a:accent4>
        <a:srgbClr val="91969B"/>
      </a:accent4>
      <a:accent5>
        <a:srgbClr val="4B5050"/>
      </a:accent5>
      <a:accent6>
        <a:srgbClr val="91969B"/>
      </a:accent6>
      <a:hlink>
        <a:srgbClr val="4B5050"/>
      </a:hlink>
      <a:folHlink>
        <a:srgbClr val="19BB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Theme">
  <a:themeElements>
    <a:clrScheme name="Nova 1">
      <a:dk1>
        <a:srgbClr val="7F7F7F"/>
      </a:dk1>
      <a:lt1>
        <a:srgbClr val="FFFFFF"/>
      </a:lt1>
      <a:dk2>
        <a:srgbClr val="000000"/>
      </a:dk2>
      <a:lt2>
        <a:srgbClr val="FFFFFF"/>
      </a:lt2>
      <a:accent1>
        <a:srgbClr val="000000"/>
      </a:accent1>
      <a:accent2>
        <a:srgbClr val="D6AE7E"/>
      </a:accent2>
      <a:accent3>
        <a:srgbClr val="484F6F"/>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avonVTI">
  <a:themeElements>
    <a:clrScheme name="橙色">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11890</TotalTime>
  <Words>2577</Words>
  <Application>Microsoft Office PowerPoint</Application>
  <PresentationFormat>自訂</PresentationFormat>
  <Paragraphs>370</Paragraphs>
  <Slides>58</Slides>
  <Notes>33</Notes>
  <HiddenSlides>0</HiddenSlides>
  <MMClips>0</MMClips>
  <ScaleCrop>false</ScaleCrop>
  <HeadingPairs>
    <vt:vector size="6" baseType="variant">
      <vt:variant>
        <vt:lpstr>使用字型</vt:lpstr>
      </vt:variant>
      <vt:variant>
        <vt:i4>23</vt:i4>
      </vt:variant>
      <vt:variant>
        <vt:lpstr>佈景主題</vt:lpstr>
      </vt:variant>
      <vt:variant>
        <vt:i4>4</vt:i4>
      </vt:variant>
      <vt:variant>
        <vt:lpstr>投影片標題</vt:lpstr>
      </vt:variant>
      <vt:variant>
        <vt:i4>58</vt:i4>
      </vt:variant>
    </vt:vector>
  </HeadingPairs>
  <TitlesOfParts>
    <vt:vector size="85" baseType="lpstr">
      <vt:lpstr>Garamond</vt:lpstr>
      <vt:lpstr>微軟正黑體</vt:lpstr>
      <vt:lpstr>Adobe 明體 Std L</vt:lpstr>
      <vt:lpstr>Montserrat Light</vt:lpstr>
      <vt:lpstr>Montserrat Hairline</vt:lpstr>
      <vt:lpstr>Montserrat</vt:lpstr>
      <vt:lpstr>標楷體</vt:lpstr>
      <vt:lpstr>Calibri</vt:lpstr>
      <vt:lpstr>Lato Light</vt:lpstr>
      <vt:lpstr>Microsoft JhengHei UI</vt:lpstr>
      <vt:lpstr>宋体</vt:lpstr>
      <vt:lpstr>新細明體</vt:lpstr>
      <vt:lpstr>Montserrat Thin</vt:lpstr>
      <vt:lpstr>Century Gothic</vt:lpstr>
      <vt:lpstr>Montserrat Semi</vt:lpstr>
      <vt:lpstr>Times New Roman</vt:lpstr>
      <vt:lpstr>Lato</vt:lpstr>
      <vt:lpstr>微軟正黑體</vt:lpstr>
      <vt:lpstr>Wingdings</vt:lpstr>
      <vt:lpstr>Gill Sans</vt:lpstr>
      <vt:lpstr>Arial</vt:lpstr>
      <vt:lpstr>Calibri Light</vt:lpstr>
      <vt:lpstr>Avenir</vt:lpstr>
      <vt:lpstr>Default Theme</vt:lpstr>
      <vt:lpstr>1_Default Theme</vt:lpstr>
      <vt:lpstr>Office 佈景主題</vt:lpstr>
      <vt:lpstr>SavonVTI</vt:lpstr>
      <vt:lpstr>PowerPoint 簡報</vt:lpstr>
      <vt:lpstr>PowerPoint 簡報</vt:lpstr>
      <vt:lpstr>PowerPoint 簡報</vt:lpstr>
      <vt:lpstr>PowerPoint 簡報</vt:lpstr>
      <vt:lpstr>PowerPoint 簡報</vt:lpstr>
      <vt:lpstr>PowerPoint 簡報</vt:lpstr>
      <vt:lpstr>PowerPoint 簡報</vt:lpstr>
      <vt:lpstr>PowerPoint 簡報</vt:lpstr>
      <vt:lpstr>Lumen—AI-Powered Discovery (Integrated with Taiwan Academic Classics)</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Image Search </vt:lpstr>
      <vt:lpstr>PowerPoint 簡報</vt:lpstr>
      <vt:lpstr>PowerPoint 簡報</vt:lpstr>
      <vt:lpstr>PowerPoint 簡報</vt:lpstr>
      <vt:lpstr>PowerPoint 簡報</vt:lpstr>
      <vt:lpstr>PowerPoint 簡報</vt:lpstr>
      <vt:lpstr>   Lionart  Digital  Archive</vt:lpstr>
      <vt:lpstr>PowerPoint 簡報</vt:lpstr>
      <vt:lpstr>PowerPoint 簡報</vt:lpstr>
      <vt:lpstr>    Original B&amp;W Image                 30s After Colorization                 60s After Colorization</vt:lpstr>
      <vt:lpstr>PowerPoint 簡報</vt:lpstr>
      <vt:lpstr>Student Movements Across Generations</vt:lpstr>
      <vt:lpstr>PowerPoint 簡報</vt:lpstr>
      <vt:lpstr>Zhuanji Wenxue Digital Archive</vt:lpstr>
      <vt:lpstr>  The Continent Magazine </vt:lpstr>
      <vt:lpstr>  Modern China Digital Archive</vt:lpstr>
      <vt:lpstr>PowerPoint 簡報</vt:lpstr>
      <vt:lpstr>Chinese Calligraphy and Inscription Collection The most Complete Archive of Renowned Chinese Steles &amp; Calligraphy</vt:lpstr>
      <vt:lpstr>      Single Character Database</vt:lpstr>
      <vt:lpstr>     BiaoDien Gujin Tushu Jicheng</vt:lpstr>
      <vt:lpstr>China Bronze and Stone Rubbings Collection </vt:lpstr>
      <vt:lpstr> The largest and most complete archive of  original stone and bronze rubbings across dynasties</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Chen-Fu Fan</dc:creator>
  <cp:lastModifiedBy>伍翠蓮</cp:lastModifiedBy>
  <cp:revision>405</cp:revision>
  <dcterms:created xsi:type="dcterms:W3CDTF">2020-09-20T13:51:19Z</dcterms:created>
  <dcterms:modified xsi:type="dcterms:W3CDTF">2026-09-29T02:39:32Z</dcterms:modified>
</cp:coreProperties>
</file>