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559675" cx="10691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jh/yx8aZ2b4Z8vmF8028hKwpi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55C9AB3-12CF-430D-9568-2C3B8E6EC1BD}">
  <a:tblStyle styleId="{855C9AB3-12CF-430D-9568-2C3B8E6EC1BD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92166e93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" name="Google Shape;89;g892166e934_0_0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1" name="Google Shape;111;p10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p9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ユーザー設定レイアウト">
  <p:cSld name="ユーザー設定レイアウト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/>
          <p:nvPr>
            <p:ph type="title"/>
          </p:nvPr>
        </p:nvSpPr>
        <p:spPr>
          <a:xfrm>
            <a:off x="161592" y="150494"/>
            <a:ext cx="10384424" cy="216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95"/>
              <a:buFont typeface="Calibri"/>
              <a:buNone/>
              <a:defRPr sz="129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0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/>
          <p:nvPr>
            <p:ph idx="2" type="pic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9"/>
          <p:cNvSpPr txBox="1"/>
          <p:nvPr>
            <p:ph idx="1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72" name="Google Shape;72;p29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9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0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" type="body"/>
          </p:nvPr>
        </p:nvSpPr>
        <p:spPr>
          <a:xfrm rot="5400000">
            <a:off x="2947634" y="-200159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30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0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0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1"/>
          <p:cNvSpPr txBox="1"/>
          <p:nvPr>
            <p:ph type="title"/>
          </p:nvPr>
        </p:nvSpPr>
        <p:spPr>
          <a:xfrm rot="5400000">
            <a:off x="5600802" y="2453009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1"/>
          <p:cNvSpPr txBox="1"/>
          <p:nvPr>
            <p:ph idx="1" type="body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31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1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1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1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" type="body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2"/>
          <p:cNvSpPr txBox="1"/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2"/>
          <p:cNvSpPr txBox="1"/>
          <p:nvPr>
            <p:ph idx="1" type="subTitle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/>
        </p:txBody>
      </p:sp>
      <p:sp>
        <p:nvSpPr>
          <p:cNvPr id="27" name="Google Shape;27;p22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2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3"/>
          <p:cNvSpPr txBox="1"/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3"/>
          <p:cNvSpPr txBox="1"/>
          <p:nvPr>
            <p:ph idx="1" type="body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23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3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4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4"/>
          <p:cNvSpPr txBox="1"/>
          <p:nvPr>
            <p:ph idx="1" type="body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4"/>
          <p:cNvSpPr txBox="1"/>
          <p:nvPr>
            <p:ph idx="2" type="body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4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5"/>
          <p:cNvSpPr txBox="1"/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5"/>
          <p:cNvSpPr txBox="1"/>
          <p:nvPr>
            <p:ph idx="1" type="body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6" name="Google Shape;46;p25"/>
          <p:cNvSpPr txBox="1"/>
          <p:nvPr>
            <p:ph idx="2" type="body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3" type="body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8" name="Google Shape;48;p25"/>
          <p:cNvSpPr txBox="1"/>
          <p:nvPr>
            <p:ph idx="4" type="body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5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6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6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6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7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7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7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/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" type="body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564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indent="-424561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indent="-39662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indent="-368617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indent="-368617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indent="-368617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indent="-368617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indent="-368617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indent="-368617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/>
        </p:txBody>
      </p:sp>
      <p:sp>
        <p:nvSpPr>
          <p:cNvPr id="64" name="Google Shape;64;p28"/>
          <p:cNvSpPr txBox="1"/>
          <p:nvPr>
            <p:ph idx="2" type="body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65" name="Google Shape;65;p28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8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b="0" i="0" sz="4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9"/>
          <p:cNvSpPr txBox="1"/>
          <p:nvPr>
            <p:ph idx="1" type="body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561" lvl="0" marL="457200" marR="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b="0" i="0" sz="3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621" lvl="1" marL="914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b="0" i="0" sz="26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617" lvl="2" marL="1371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b="0" i="0" sz="22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583" lvl="3" marL="1828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583" lvl="4" marL="22860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583" lvl="5" marL="27432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583" lvl="6" marL="3200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584" lvl="7" marL="3657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584" lvl="8" marL="4114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9"/>
          <p:cNvSpPr txBox="1"/>
          <p:nvPr>
            <p:ph idx="10" type="dt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9"/>
          <p:cNvSpPr txBox="1"/>
          <p:nvPr>
            <p:ph idx="11" type="ftr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92166e934_0_0"/>
          <p:cNvSpPr txBox="1"/>
          <p:nvPr>
            <p:ph idx="12" type="sldNum"/>
          </p:nvPr>
        </p:nvSpPr>
        <p:spPr>
          <a:xfrm>
            <a:off x="10105533" y="7006701"/>
            <a:ext cx="440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92" name="Google Shape;92;g892166e934_0_0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b="0" i="0" sz="1511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892166e934_0_0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１．サマリーシート</a:t>
            </a:r>
            <a:endParaRPr i="0" sz="1495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4" name="Google Shape;94;g892166e934_0_0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5" name="Google Shape;95;g892166e934_0_0"/>
          <p:cNvSpPr txBox="1"/>
          <p:nvPr/>
        </p:nvSpPr>
        <p:spPr>
          <a:xfrm>
            <a:off x="1925099" y="2915875"/>
            <a:ext cx="8766600" cy="139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3027" u="none" cap="none" strike="noStrike">
                <a:solidFill>
                  <a:srgbClr val="A5A5A5"/>
                </a:solidFill>
                <a:highlight>
                  <a:srgbClr val="FFFF00"/>
                </a:highlight>
                <a:latin typeface="Meiryo"/>
                <a:ea typeface="Meiryo"/>
                <a:cs typeface="Meiryo"/>
                <a:sym typeface="Meiryo"/>
              </a:rPr>
              <a:t>【ナレッジ共有先、エッセンス、成果】の</a:t>
            </a:r>
            <a:endParaRPr i="0" sz="3027" u="none" cap="none" strike="noStrike">
              <a:solidFill>
                <a:srgbClr val="A5A5A5"/>
              </a:solidFill>
              <a:highlight>
                <a:srgbClr val="FFFF00"/>
              </a:highlight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3027" u="none" cap="none" strike="noStrike">
                <a:solidFill>
                  <a:srgbClr val="A5A5A5"/>
                </a:solidFill>
                <a:highlight>
                  <a:srgbClr val="FFFF00"/>
                </a:highlight>
                <a:latin typeface="Meiryo"/>
                <a:ea typeface="Meiryo"/>
                <a:cs typeface="Meiryo"/>
                <a:sym typeface="Meiryo"/>
              </a:rPr>
              <a:t>文字・色・大きさは、変更しないでください。</a:t>
            </a:r>
            <a:endParaRPr i="0" sz="3027" u="none" cap="none" strike="noStrike">
              <a:solidFill>
                <a:srgbClr val="A5A5A5"/>
              </a:solidFill>
              <a:highlight>
                <a:srgbClr val="FFFF00"/>
              </a:highlight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i="0" lang="ja-JP" sz="3027" u="none" cap="none" strike="noStrike">
                <a:solidFill>
                  <a:srgbClr val="A5A5A5"/>
                </a:solidFill>
                <a:highlight>
                  <a:srgbClr val="FFFF00"/>
                </a:highlight>
                <a:latin typeface="Meiryo"/>
                <a:ea typeface="Meiryo"/>
                <a:cs typeface="Meiryo"/>
                <a:sym typeface="Meiryo"/>
              </a:rPr>
              <a:t>位置は移動してもかまいません。</a:t>
            </a:r>
            <a:endParaRPr i="0" sz="3027" u="none" cap="none" strike="noStrike">
              <a:solidFill>
                <a:srgbClr val="A5A5A5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g892166e934_0_0"/>
          <p:cNvSpPr/>
          <p:nvPr/>
        </p:nvSpPr>
        <p:spPr>
          <a:xfrm>
            <a:off x="272700" y="1178625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79"/>
              <a:buFont typeface="Arial"/>
              <a:buNone/>
            </a:pPr>
            <a:r>
              <a:rPr b="1" i="0" lang="ja-JP" sz="1400" u="none" cap="none" strike="noStrik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ナレッジ共有先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7" name="Google Shape;97;g892166e934_0_0"/>
          <p:cNvSpPr/>
          <p:nvPr/>
        </p:nvSpPr>
        <p:spPr>
          <a:xfrm>
            <a:off x="272700" y="3433525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エッセンス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8" name="Google Shape;98;g892166e934_0_0"/>
          <p:cNvSpPr/>
          <p:nvPr/>
        </p:nvSpPr>
        <p:spPr>
          <a:xfrm>
            <a:off x="272700" y="5688425"/>
            <a:ext cx="1457100" cy="362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1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ja-JP" sz="1400" u="none" cap="none" strike="noStrik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成果</a:t>
            </a:r>
            <a:endParaRPr i="0" sz="1400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" name="Google Shape;103;p5"/>
          <p:cNvGraphicFramePr/>
          <p:nvPr/>
        </p:nvGraphicFramePr>
        <p:xfrm>
          <a:off x="329938" y="78982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{855C9AB3-12CF-430D-9568-2C3B8E6EC1BD}</a:tableStyleId>
              </a:tblPr>
              <a:tblGrid>
                <a:gridCol w="471350"/>
                <a:gridCol w="1800525"/>
                <a:gridCol w="7756500"/>
              </a:tblGrid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応募ジャンル</a:t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サブタイトル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908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表彰対象者（所属／氏名フルネーム／よみがな）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トロフィー、表彰状で使用する</a:t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表彰対象者名　〇〇文字以内</a:t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自薦／他薦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lang="ja-JP" sz="8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ナレッジ共有先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ナレッジ・ノウハウを活用できるであろう共有先・読み手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0250"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ja-JP" sz="8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エッセンス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対象名称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ターゲット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1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概要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ナレッジ・ノウハウの内容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ナレッジ・ノウハウや取組の新規性・ユニークさ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ナレッジ・ノウハウの再現性、汎用性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93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ja-JP" sz="8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成果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ja-JP" sz="1100" u="none" cap="none" strike="noStrike">
                          <a:latin typeface="Meiryo"/>
                          <a:ea typeface="Meiryo"/>
                          <a:cs typeface="Meiryo"/>
                          <a:sym typeface="Meiryo"/>
                        </a:rPr>
                        <a:t>成果</a:t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T="45725" marB="45725" marR="45725" marL="45725" anchor="ctr">
                    <a:lnL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5A5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4" name="Google Shape;104;p5"/>
          <p:cNvSpPr txBox="1"/>
          <p:nvPr>
            <p:ph idx="12" type="sldNum"/>
          </p:nvPr>
        </p:nvSpPr>
        <p:spPr>
          <a:xfrm>
            <a:off x="10096107" y="7006701"/>
            <a:ext cx="44990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5" name="Google Shape;105;p5"/>
          <p:cNvSpPr txBox="1"/>
          <p:nvPr/>
        </p:nvSpPr>
        <p:spPr>
          <a:xfrm>
            <a:off x="10096107" y="7006701"/>
            <a:ext cx="4500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</a:pPr>
            <a:fld id="{00000000-1234-1234-1234-123412341234}" type="slidenum">
              <a:rPr i="0" lang="ja-JP" sz="1323" u="none" cap="none" strike="noStrike">
                <a:solidFill>
                  <a:srgbClr val="888888"/>
                </a:solidFill>
                <a:latin typeface="Meiryo"/>
                <a:ea typeface="Meiryo"/>
                <a:cs typeface="Meiryo"/>
                <a:sym typeface="Meiryo"/>
              </a:rPr>
              <a:t>‹#›</a:t>
            </a:fld>
            <a:endParaRPr i="0" sz="1323" u="none" cap="none" strike="noStrike">
              <a:solidFill>
                <a:srgbClr val="88888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7" name="Google Shape;107;p5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２．内容詳細</a:t>
            </a:r>
            <a:endParaRPr i="0" sz="1495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8" name="Google Shape;108;p5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4" name="Google Shape;114;p10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5" name="Google Shape;115;p10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３．背景・経緯・成果</a:t>
            </a:r>
            <a:endParaRPr i="0" sz="1495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6" name="Google Shape;116;p10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"/>
          <p:cNvSpPr txBox="1"/>
          <p:nvPr>
            <p:ph idx="12" type="sldNum"/>
          </p:nvPr>
        </p:nvSpPr>
        <p:spPr>
          <a:xfrm>
            <a:off x="8140357" y="7006701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ja-JP">
                <a:latin typeface="Meiryo"/>
                <a:ea typeface="Meiryo"/>
                <a:cs typeface="Meiryo"/>
                <a:sym typeface="Meiryo"/>
              </a:rPr>
              <a:t>‹#›</a:t>
            </a:fld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2" name="Google Shape;122;p9"/>
          <p:cNvSpPr/>
          <p:nvPr/>
        </p:nvSpPr>
        <p:spPr>
          <a:xfrm>
            <a:off x="-1" y="0"/>
            <a:ext cx="10691700" cy="5361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anchorCtr="0" anchor="ctr" bIns="49325" lIns="49325" spcFirstLastPara="1" rIns="49325" wrap="square" tIns="493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11"/>
              <a:buFont typeface="Arial"/>
              <a:buNone/>
            </a:pPr>
            <a:r>
              <a:t/>
            </a:r>
            <a:endParaRPr i="0" sz="1511" u="none" cap="none" strike="noStrike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3" name="Google Shape;123;p9"/>
          <p:cNvSpPr txBox="1"/>
          <p:nvPr/>
        </p:nvSpPr>
        <p:spPr>
          <a:xfrm>
            <a:off x="89150" y="69801"/>
            <a:ext cx="10384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65"/>
              <a:buFont typeface="Arial"/>
              <a:buNone/>
            </a:pPr>
            <a:r>
              <a:rPr b="1" i="0" lang="ja-JP" sz="1365" u="none" cap="none" strike="noStrik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４．ナレッジ・ノウハウ</a:t>
            </a:r>
            <a:endParaRPr b="1" i="0" sz="1365" u="none" cap="none" strike="noStrik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24" name="Google Shape;124;p9"/>
          <p:cNvSpPr txBox="1"/>
          <p:nvPr/>
        </p:nvSpPr>
        <p:spPr>
          <a:xfrm>
            <a:off x="2284225" y="69800"/>
            <a:ext cx="8324100" cy="40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ja-JP" sz="1800" u="none" cap="none" strike="noStrike">
                <a:solidFill>
                  <a:srgbClr val="B7B7B7"/>
                </a:solidFill>
                <a:latin typeface="Meiryo"/>
                <a:ea typeface="Meiryo"/>
                <a:cs typeface="Meiryo"/>
                <a:sym typeface="Meiryo"/>
              </a:rPr>
              <a:t>応募タイトル（30文字程度）※応募の表紙兼、公開時の一覧に使用</a:t>
            </a:r>
            <a:endParaRPr i="0" sz="1800" u="none" cap="none" strike="noStrike">
              <a:solidFill>
                <a:srgbClr val="B7B7B7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2019-05-12T16:59:57Z</dcterms:created>
  <dc:creator>真一 玉飼</dc:creator>
</cp:coreProperties>
</file>