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8"/>
  </p:notesMasterIdLst>
  <p:sldIdLst>
    <p:sldId id="260" r:id="rId2"/>
    <p:sldId id="256" r:id="rId3"/>
    <p:sldId id="257" r:id="rId4"/>
    <p:sldId id="261" r:id="rId5"/>
    <p:sldId id="262" r:id="rId6"/>
    <p:sldId id="263" r:id="rId7"/>
  </p:sldIdLst>
  <p:sldSz cx="10691813" cy="7559675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0" roundtripDataSignature="AMtx7mhhci87jA023R+16yIwAcpYwymmb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EC755BB-8381-4F22-BFCE-69B94E2BC31B}">
  <a:tblStyle styleId="{8EC755BB-8381-4F22-BFCE-69B94E2BC31B}" styleName="Table_0">
    <a:wholeTbl>
      <a:tcTxStyle b="off" i="off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1922" y="2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customschemas.google.com/relationships/presentationmetadata" Target="metadata"/><Relationship Id="rId4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06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ja-JP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>
          <a:extLst>
            <a:ext uri="{FF2B5EF4-FFF2-40B4-BE49-F238E27FC236}">
              <a16:creationId xmlns:a16="http://schemas.microsoft.com/office/drawing/2014/main" id="{2C011CDD-26CC-7B61-66F0-D6E08AFA9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892166e934_0_0:notes">
            <a:extLst>
              <a:ext uri="{FF2B5EF4-FFF2-40B4-BE49-F238E27FC236}">
                <a16:creationId xmlns:a16="http://schemas.microsoft.com/office/drawing/2014/main" id="{E954A01C-7EEA-E28E-6139-49CFAFBD821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g892166e934_0_0:notes">
            <a:extLst>
              <a:ext uri="{FF2B5EF4-FFF2-40B4-BE49-F238E27FC236}">
                <a16:creationId xmlns:a16="http://schemas.microsoft.com/office/drawing/2014/main" id="{6D2DBA2C-9F4F-C8CD-5EA1-90939F634F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52989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9" name="Google Shape;8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892166e93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g892166e93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>
          <a:extLst>
            <a:ext uri="{FF2B5EF4-FFF2-40B4-BE49-F238E27FC236}">
              <a16:creationId xmlns:a16="http://schemas.microsoft.com/office/drawing/2014/main" id="{8BD05F0F-5582-065D-1115-932CE598E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892166e934_0_0:notes">
            <a:extLst>
              <a:ext uri="{FF2B5EF4-FFF2-40B4-BE49-F238E27FC236}">
                <a16:creationId xmlns:a16="http://schemas.microsoft.com/office/drawing/2014/main" id="{0A18570E-3778-72B6-D479-C24C8A17D1E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g892166e934_0_0:notes">
            <a:extLst>
              <a:ext uri="{FF2B5EF4-FFF2-40B4-BE49-F238E27FC236}">
                <a16:creationId xmlns:a16="http://schemas.microsoft.com/office/drawing/2014/main" id="{386C178E-C21E-545A-9EA1-086B74EE653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115851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>
          <a:extLst>
            <a:ext uri="{FF2B5EF4-FFF2-40B4-BE49-F238E27FC236}">
              <a16:creationId xmlns:a16="http://schemas.microsoft.com/office/drawing/2014/main" id="{73089160-E19E-EBF5-D0FD-528B208AC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892166e934_0_0:notes">
            <a:extLst>
              <a:ext uri="{FF2B5EF4-FFF2-40B4-BE49-F238E27FC236}">
                <a16:creationId xmlns:a16="http://schemas.microsoft.com/office/drawing/2014/main" id="{B76B8E08-92FC-E495-5736-A5283C96E69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9" name="Google Shape;99;g892166e934_0_0:notes">
            <a:extLst>
              <a:ext uri="{FF2B5EF4-FFF2-40B4-BE49-F238E27FC236}">
                <a16:creationId xmlns:a16="http://schemas.microsoft.com/office/drawing/2014/main" id="{64BA75B2-B799-4440-0D9C-A0C63AB0FD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88749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ユーザー設定レイアウト">
  <p:cSld name="ユーザー設定レイアウト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"/>
          <p:cNvSpPr txBox="1">
            <a:spLocks noGrp="1"/>
          </p:cNvSpPr>
          <p:nvPr>
            <p:ph type="title"/>
          </p:nvPr>
        </p:nvSpPr>
        <p:spPr>
          <a:xfrm>
            <a:off x="161592" y="150494"/>
            <a:ext cx="10384424" cy="2160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95"/>
              <a:buFont typeface="Calibri"/>
              <a:buNone/>
              <a:defRPr sz="1295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0"/>
          <p:cNvSpPr txBox="1">
            <a:spLocks noGrp="1"/>
          </p:cNvSpPr>
          <p:nvPr>
            <p:ph type="sldNum" idx="12"/>
          </p:nvPr>
        </p:nvSpPr>
        <p:spPr>
          <a:xfrm>
            <a:off x="8140357" y="7006701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図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9"/>
          <p:cNvSpPr txBox="1"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27"/>
              <a:buFont typeface="Calibri"/>
              <a:buNone/>
              <a:defRPr sz="352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9"/>
          <p:cNvSpPr>
            <a:spLocks noGrp="1"/>
          </p:cNvSpPr>
          <p:nvPr>
            <p:ph type="pic" idx="2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29"/>
          <p:cNvSpPr txBox="1">
            <a:spLocks noGrp="1"/>
          </p:cNvSpPr>
          <p:nvPr>
            <p:ph type="body" idx="1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543"/>
              <a:buNone/>
              <a:defRPr sz="1543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9pPr>
          </a:lstStyle>
          <a:p>
            <a:endParaRPr/>
          </a:p>
        </p:txBody>
      </p:sp>
      <p:sp>
        <p:nvSpPr>
          <p:cNvPr id="72" name="Google Shape;72;p29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9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9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縦書きテキスト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0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0"/>
          <p:cNvSpPr txBox="1">
            <a:spLocks noGrp="1"/>
          </p:cNvSpPr>
          <p:nvPr>
            <p:ph type="body" idx="1"/>
          </p:nvPr>
        </p:nvSpPr>
        <p:spPr>
          <a:xfrm rot="5400000">
            <a:off x="2947634" y="-200159"/>
            <a:ext cx="4796544" cy="9221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30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30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0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縦書きタイトルと&#10;縦書きテキスト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1"/>
          <p:cNvSpPr txBox="1">
            <a:spLocks noGrp="1"/>
          </p:cNvSpPr>
          <p:nvPr>
            <p:ph type="title"/>
          </p:nvPr>
        </p:nvSpPr>
        <p:spPr>
          <a:xfrm rot="5400000">
            <a:off x="5600802" y="2453009"/>
            <a:ext cx="6406475" cy="23054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1"/>
          <p:cNvSpPr txBox="1">
            <a:spLocks noGrp="1"/>
          </p:cNvSpPr>
          <p:nvPr>
            <p:ph type="body" idx="1"/>
          </p:nvPr>
        </p:nvSpPr>
        <p:spPr>
          <a:xfrm rot="5400000">
            <a:off x="923135" y="214411"/>
            <a:ext cx="6406475" cy="6782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31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1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31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とコンテンツ" type="obj">
  <p:cSld name="OBJEC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1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1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1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 スライド" type="title">
  <p:cSld name="TITL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22"/>
          <p:cNvSpPr txBox="1"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  <a:defRPr sz="6614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2"/>
          <p:cNvSpPr txBox="1"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/>
            </a:lvl1pPr>
            <a:lvl2pPr lvl="1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None/>
              <a:defRPr sz="2205"/>
            </a:lvl2pPr>
            <a:lvl3pPr lvl="2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/>
            </a:lvl3pPr>
            <a:lvl4pPr lvl="3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4pPr>
            <a:lvl5pPr lvl="4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5pPr>
            <a:lvl6pPr lvl="5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6pPr>
            <a:lvl7pPr lvl="6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7pPr>
            <a:lvl8pPr lvl="7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8pPr>
            <a:lvl9pPr lvl="8" algn="ctr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セクション見出し" type="secHead">
  <p:cSld name="SECTION_HEADER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3"/>
          <p:cNvSpPr txBox="1"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14"/>
              <a:buFont typeface="Calibri"/>
              <a:buNone/>
              <a:defRPr sz="6614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3"/>
          <p:cNvSpPr txBox="1"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2205"/>
              <a:buNone/>
              <a:defRPr sz="2205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984"/>
              <a:buNone/>
              <a:defRPr sz="1984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rgbClr val="888888"/>
              </a:buClr>
              <a:buSzPts val="1764"/>
              <a:buNone/>
              <a:defRPr sz="1764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23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23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 つのコンテンツ" type="twoObj">
  <p:cSld name="TWO_OBJECTS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4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4"/>
          <p:cNvSpPr txBox="1">
            <a:spLocks noGrp="1"/>
          </p:cNvSpPr>
          <p:nvPr>
            <p:ph type="body" idx="1"/>
          </p:nvPr>
        </p:nvSpPr>
        <p:spPr>
          <a:xfrm>
            <a:off x="735062" y="2012414"/>
            <a:ext cx="4544021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24"/>
          <p:cNvSpPr txBox="1">
            <a:spLocks noGrp="1"/>
          </p:cNvSpPr>
          <p:nvPr>
            <p:ph type="body" idx="2"/>
          </p:nvPr>
        </p:nvSpPr>
        <p:spPr>
          <a:xfrm>
            <a:off x="5412730" y="2012414"/>
            <a:ext cx="4544021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4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1" name="Google Shape;41;p24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較" type="twoTxTwoObj">
  <p:cSld name="TWO_OBJECTS_WITH_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5"/>
          <p:cNvSpPr txBox="1"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25"/>
          <p:cNvSpPr txBox="1"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 b="1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None/>
              <a:defRPr sz="2205" b="1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 b="1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9pPr>
          </a:lstStyle>
          <a:p>
            <a:endParaRPr/>
          </a:p>
        </p:txBody>
      </p:sp>
      <p:sp>
        <p:nvSpPr>
          <p:cNvPr id="46" name="Google Shape;46;p25"/>
          <p:cNvSpPr txBox="1">
            <a:spLocks noGrp="1"/>
          </p:cNvSpPr>
          <p:nvPr>
            <p:ph type="body" idx="2"/>
          </p:nvPr>
        </p:nvSpPr>
        <p:spPr>
          <a:xfrm>
            <a:off x="736456" y="2761381"/>
            <a:ext cx="4523137" cy="406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25"/>
          <p:cNvSpPr txBox="1">
            <a:spLocks noGrp="1"/>
          </p:cNvSpPr>
          <p:nvPr>
            <p:ph type="body" idx="3"/>
          </p:nvPr>
        </p:nvSpPr>
        <p:spPr>
          <a:xfrm>
            <a:off x="5412731" y="1853171"/>
            <a:ext cx="4545413" cy="908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2646"/>
              <a:buNone/>
              <a:defRPr sz="2646" b="1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None/>
              <a:defRPr sz="2205" b="1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None/>
              <a:defRPr sz="1984" b="1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 b="1"/>
            </a:lvl9pPr>
          </a:lstStyle>
          <a:p>
            <a:endParaRPr/>
          </a:p>
        </p:txBody>
      </p:sp>
      <p:sp>
        <p:nvSpPr>
          <p:cNvPr id="48" name="Google Shape;48;p25"/>
          <p:cNvSpPr txBox="1">
            <a:spLocks noGrp="1"/>
          </p:cNvSpPr>
          <p:nvPr>
            <p:ph type="body" idx="4"/>
          </p:nvPr>
        </p:nvSpPr>
        <p:spPr>
          <a:xfrm>
            <a:off x="5412731" y="2761381"/>
            <a:ext cx="4545413" cy="40615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9" name="Google Shape;49;p25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25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5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のみ" type="titleOnly">
  <p:cSld name="TITLE_ONLY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6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6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6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6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白紙" type="blank">
  <p:cSld name="BLANK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27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7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7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タイトル付きのコンテンツ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8"/>
          <p:cNvSpPr txBox="1"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27"/>
              <a:buFont typeface="Calibri"/>
              <a:buNone/>
              <a:defRPr sz="3527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8"/>
          <p:cNvSpPr txBox="1">
            <a:spLocks noGrp="1"/>
          </p:cNvSpPr>
          <p:nvPr>
            <p:ph type="body" idx="1"/>
          </p:nvPr>
        </p:nvSpPr>
        <p:spPr>
          <a:xfrm>
            <a:off x="4545413" y="1088455"/>
            <a:ext cx="5412730" cy="5372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52565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3527"/>
              <a:buChar char="•"/>
              <a:defRPr sz="3527"/>
            </a:lvl1pPr>
            <a:lvl2pPr marL="914400" lvl="1" indent="-424561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3086"/>
              <a:buChar char="•"/>
              <a:defRPr sz="3086"/>
            </a:lvl2pPr>
            <a:lvl3pPr marL="1371600" lvl="2" indent="-396621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646"/>
              <a:buChar char="•"/>
              <a:defRPr sz="2646"/>
            </a:lvl3pPr>
            <a:lvl4pPr marL="1828800" lvl="3" indent="-368618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4pPr>
            <a:lvl5pPr marL="2286000" lvl="4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5pPr>
            <a:lvl6pPr marL="2743200" lvl="5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6pPr>
            <a:lvl7pPr marL="3200400" lvl="6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7pPr>
            <a:lvl8pPr marL="3657600" lvl="7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8pPr>
            <a:lvl9pPr marL="4114800" lvl="8" indent="-368617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Char char="•"/>
              <a:defRPr sz="2205"/>
            </a:lvl9pPr>
          </a:lstStyle>
          <a:p>
            <a:endParaRPr/>
          </a:p>
        </p:txBody>
      </p:sp>
      <p:sp>
        <p:nvSpPr>
          <p:cNvPr id="64" name="Google Shape;64;p28"/>
          <p:cNvSpPr txBox="1">
            <a:spLocks noGrp="1"/>
          </p:cNvSpPr>
          <p:nvPr>
            <p:ph type="body" idx="2"/>
          </p:nvPr>
        </p:nvSpPr>
        <p:spPr>
          <a:xfrm>
            <a:off x="736455" y="2267902"/>
            <a:ext cx="3448388" cy="42015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1764"/>
              <a:buNone/>
              <a:defRPr sz="1764"/>
            </a:lvl1pPr>
            <a:lvl2pPr marL="914400" lvl="1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543"/>
              <a:buNone/>
              <a:defRPr sz="1543"/>
            </a:lvl2pPr>
            <a:lvl3pPr marL="1371600" lvl="2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323"/>
              <a:buNone/>
              <a:defRPr sz="1323"/>
            </a:lvl3pPr>
            <a:lvl4pPr marL="1828800" lvl="3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4pPr>
            <a:lvl5pPr marL="2286000" lvl="4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5pPr>
            <a:lvl6pPr marL="2743200" lvl="5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6pPr>
            <a:lvl7pPr marL="3200400" lvl="6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7pPr>
            <a:lvl8pPr marL="3657600" lvl="7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8pPr>
            <a:lvl9pPr marL="4114800" lvl="8" indent="-228600" algn="l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102"/>
              <a:buNone/>
              <a:defRPr sz="1102"/>
            </a:lvl9pPr>
          </a:lstStyle>
          <a:p>
            <a:endParaRPr/>
          </a:p>
        </p:txBody>
      </p:sp>
      <p:sp>
        <p:nvSpPr>
          <p:cNvPr id="65" name="Google Shape;65;p28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8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8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50"/>
              <a:buFont typeface="Calibri"/>
              <a:buNone/>
              <a:defRPr sz="485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9"/>
          <p:cNvSpPr txBox="1"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24561" algn="l" rtl="0">
              <a:lnSpc>
                <a:spcPct val="90000"/>
              </a:lnSpc>
              <a:spcBef>
                <a:spcPts val="1102"/>
              </a:spcBef>
              <a:spcAft>
                <a:spcPts val="0"/>
              </a:spcAft>
              <a:buClr>
                <a:schemeClr val="dk1"/>
              </a:buClr>
              <a:buSzPts val="3086"/>
              <a:buFont typeface="Arial"/>
              <a:buChar char="•"/>
              <a:defRPr sz="308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96621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646"/>
              <a:buFont typeface="Arial"/>
              <a:buChar char="•"/>
              <a:defRPr sz="2646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68618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2205"/>
              <a:buFont typeface="Arial"/>
              <a:buChar char="•"/>
              <a:defRPr sz="2205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4584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4584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4584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4584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4584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4584" algn="l" rtl="0">
              <a:lnSpc>
                <a:spcPct val="90000"/>
              </a:lnSpc>
              <a:spcBef>
                <a:spcPts val="551"/>
              </a:spcBef>
              <a:spcAft>
                <a:spcPts val="0"/>
              </a:spcAft>
              <a:buClr>
                <a:schemeClr val="dk1"/>
              </a:buClr>
              <a:buSzPts val="1984"/>
              <a:buFont typeface="Arial"/>
              <a:buChar char="•"/>
              <a:defRPr sz="1984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9"/>
          <p:cNvSpPr txBox="1">
            <a:spLocks noGrp="1"/>
          </p:cNvSpPr>
          <p:nvPr>
            <p:ph type="dt" idx="10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ftr" idx="11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sldNum" idx="12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  <a:defRPr sz="1323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-JP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>
          <a:extLst>
            <a:ext uri="{FF2B5EF4-FFF2-40B4-BE49-F238E27FC236}">
              <a16:creationId xmlns:a16="http://schemas.microsoft.com/office/drawing/2014/main" id="{4DB09BC5-69CF-4E15-7FDC-DF29CFF0F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892166e934_0_0">
            <a:extLst>
              <a:ext uri="{FF2B5EF4-FFF2-40B4-BE49-F238E27FC236}">
                <a16:creationId xmlns:a16="http://schemas.microsoft.com/office/drawing/2014/main" id="{2F578337-A476-5D87-619C-9BB6A5C549C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05533" y="7006701"/>
            <a:ext cx="4404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ja-JP"/>
              <a:t>1</a:t>
            </a:fld>
            <a:endParaRPr/>
          </a:p>
        </p:txBody>
      </p:sp>
      <p:sp>
        <p:nvSpPr>
          <p:cNvPr id="102" name="Google Shape;102;g892166e934_0_0">
            <a:extLst>
              <a:ext uri="{FF2B5EF4-FFF2-40B4-BE49-F238E27FC236}">
                <a16:creationId xmlns:a16="http://schemas.microsoft.com/office/drawing/2014/main" id="{9438C705-E399-1315-BF09-03F95C47740E}"/>
              </a:ext>
            </a:extLst>
          </p:cNvPr>
          <p:cNvSpPr/>
          <p:nvPr/>
        </p:nvSpPr>
        <p:spPr>
          <a:xfrm>
            <a:off x="-1" y="0"/>
            <a:ext cx="10691700" cy="5361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spcFirstLastPara="1" wrap="square" lIns="49325" tIns="49325" rIns="49325" bIns="493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endParaRPr sz="1511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g892166e934_0_0">
            <a:extLst>
              <a:ext uri="{FF2B5EF4-FFF2-40B4-BE49-F238E27FC236}">
                <a16:creationId xmlns:a16="http://schemas.microsoft.com/office/drawing/2014/main" id="{C3E4B65C-C2D7-D7E7-3A14-B7BF87EC9FF5}"/>
              </a:ext>
            </a:extLst>
          </p:cNvPr>
          <p:cNvSpPr txBox="1"/>
          <p:nvPr/>
        </p:nvSpPr>
        <p:spPr>
          <a:xfrm>
            <a:off x="89150" y="69801"/>
            <a:ext cx="103845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65"/>
              <a:buFont typeface="Arial"/>
              <a:buNone/>
            </a:pPr>
            <a:r>
              <a:rPr lang="ja-JP" sz="1365" b="1" i="0" u="none" strike="noStrike" cap="non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１．サマリーシート</a:t>
            </a:r>
            <a:endParaRPr sz="1495" b="0" i="0" u="none" strike="noStrike" cap="none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4" name="Google Shape;104;g892166e934_0_0">
            <a:extLst>
              <a:ext uri="{FF2B5EF4-FFF2-40B4-BE49-F238E27FC236}">
                <a16:creationId xmlns:a16="http://schemas.microsoft.com/office/drawing/2014/main" id="{25EEEC9C-656F-50CE-FF88-95AFA9FF5769}"/>
              </a:ext>
            </a:extLst>
          </p:cNvPr>
          <p:cNvSpPr txBox="1"/>
          <p:nvPr/>
        </p:nvSpPr>
        <p:spPr>
          <a:xfrm>
            <a:off x="2284225" y="69800"/>
            <a:ext cx="8324100" cy="402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0" i="0" u="none" strike="noStrike" cap="none">
                <a:solidFill>
                  <a:srgbClr val="B7B7B7"/>
                </a:solidFill>
                <a:latin typeface="Meiryo"/>
                <a:ea typeface="Meiryo"/>
                <a:cs typeface="Meiryo"/>
                <a:sym typeface="Meiryo"/>
              </a:rPr>
              <a:t>応募タイトル（30文字程度）※応募の表紙兼、公開時の一覧に使用</a:t>
            </a:r>
            <a:endParaRPr sz="1800" b="0" i="0" u="none" strike="noStrike" cap="none">
              <a:solidFill>
                <a:srgbClr val="B7B7B7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6" name="Google Shape;106;g892166e934_0_0">
            <a:extLst>
              <a:ext uri="{FF2B5EF4-FFF2-40B4-BE49-F238E27FC236}">
                <a16:creationId xmlns:a16="http://schemas.microsoft.com/office/drawing/2014/main" id="{22512012-EBCC-C465-252B-0214F7D21B08}"/>
              </a:ext>
            </a:extLst>
          </p:cNvPr>
          <p:cNvSpPr/>
          <p:nvPr/>
        </p:nvSpPr>
        <p:spPr>
          <a:xfrm>
            <a:off x="181535" y="629159"/>
            <a:ext cx="1457100" cy="362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1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79"/>
              <a:buFont typeface="Arial"/>
              <a:buNone/>
            </a:pPr>
            <a:r>
              <a:rPr lang="ja-JP" sz="1400" b="1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ナレッジ共有先</a:t>
            </a:r>
            <a:endParaRPr sz="1400" b="0" i="0" u="none" strike="noStrike" cap="none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7" name="Google Shape;107;g892166e934_0_0">
            <a:extLst>
              <a:ext uri="{FF2B5EF4-FFF2-40B4-BE49-F238E27FC236}">
                <a16:creationId xmlns:a16="http://schemas.microsoft.com/office/drawing/2014/main" id="{B49E76FF-459E-FBF4-A792-A8ADEF0B12F6}"/>
              </a:ext>
            </a:extLst>
          </p:cNvPr>
          <p:cNvSpPr/>
          <p:nvPr/>
        </p:nvSpPr>
        <p:spPr>
          <a:xfrm>
            <a:off x="181535" y="2983370"/>
            <a:ext cx="1457100" cy="362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1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エッセンス</a:t>
            </a:r>
            <a:endParaRPr sz="1400" b="0" i="0" u="none" strike="noStrike" cap="none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8" name="Google Shape;108;g892166e934_0_0">
            <a:extLst>
              <a:ext uri="{FF2B5EF4-FFF2-40B4-BE49-F238E27FC236}">
                <a16:creationId xmlns:a16="http://schemas.microsoft.com/office/drawing/2014/main" id="{ADCBD8AD-A107-6EB1-395A-41DF0C11614D}"/>
              </a:ext>
            </a:extLst>
          </p:cNvPr>
          <p:cNvSpPr/>
          <p:nvPr/>
        </p:nvSpPr>
        <p:spPr>
          <a:xfrm>
            <a:off x="181535" y="5189606"/>
            <a:ext cx="1457100" cy="362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1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ja-JP" sz="1400" b="1" i="0" u="none" strike="noStrike" cap="none">
                <a:solidFill>
                  <a:schemeClr val="lt1"/>
                </a:solidFill>
                <a:latin typeface="Meiryo"/>
                <a:ea typeface="Meiryo"/>
                <a:cs typeface="Meiryo"/>
                <a:sym typeface="Meiryo"/>
              </a:rPr>
              <a:t>成果</a:t>
            </a:r>
            <a:endParaRPr sz="1400" b="0" i="0" u="none" strike="noStrike" cap="none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612D46F-1954-BD93-81F2-3188DA2504C7}"/>
              </a:ext>
            </a:extLst>
          </p:cNvPr>
          <p:cNvSpPr/>
          <p:nvPr/>
        </p:nvSpPr>
        <p:spPr>
          <a:xfrm>
            <a:off x="181535" y="991559"/>
            <a:ext cx="10186147" cy="1568451"/>
          </a:xfrm>
          <a:prstGeom prst="rect">
            <a:avLst/>
          </a:prstGeom>
          <a:noFill/>
          <a:ln w="952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B4B9A58E-BE6F-F10D-35D9-B3901ED810E7}"/>
              </a:ext>
            </a:extLst>
          </p:cNvPr>
          <p:cNvSpPr/>
          <p:nvPr/>
        </p:nvSpPr>
        <p:spPr>
          <a:xfrm>
            <a:off x="181535" y="3318541"/>
            <a:ext cx="10186147" cy="1568451"/>
          </a:xfrm>
          <a:prstGeom prst="rect">
            <a:avLst/>
          </a:prstGeom>
          <a:noFill/>
          <a:ln w="952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C220631-75C6-7D0D-C139-67C9F2903071}"/>
              </a:ext>
            </a:extLst>
          </p:cNvPr>
          <p:cNvSpPr/>
          <p:nvPr/>
        </p:nvSpPr>
        <p:spPr>
          <a:xfrm>
            <a:off x="181535" y="5552006"/>
            <a:ext cx="10186147" cy="1568451"/>
          </a:xfrm>
          <a:prstGeom prst="rect">
            <a:avLst/>
          </a:prstGeom>
          <a:noFill/>
          <a:ln w="9525"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Google Shape;105;g892166e934_0_0">
            <a:extLst>
              <a:ext uri="{FF2B5EF4-FFF2-40B4-BE49-F238E27FC236}">
                <a16:creationId xmlns:a16="http://schemas.microsoft.com/office/drawing/2014/main" id="{49F7A9F8-3997-22A3-5040-07417F96D18F}"/>
              </a:ext>
            </a:extLst>
          </p:cNvPr>
          <p:cNvSpPr txBox="1"/>
          <p:nvPr/>
        </p:nvSpPr>
        <p:spPr>
          <a:xfrm>
            <a:off x="1975884" y="3687267"/>
            <a:ext cx="7336204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27"/>
              <a:buFont typeface="Arial"/>
              <a:buNone/>
            </a:pPr>
            <a:r>
              <a:rPr lang="ja-JP" sz="1800" b="0" i="0" u="none" strike="noStrike" cap="none" dirty="0">
                <a:solidFill>
                  <a:srgbClr val="A5A5A5"/>
                </a:solidFill>
                <a:highlight>
                  <a:srgbClr val="FFFF00"/>
                </a:highlight>
                <a:latin typeface="Meiryo"/>
                <a:ea typeface="Meiryo"/>
                <a:cs typeface="Meiryo"/>
                <a:sym typeface="Meiryo"/>
              </a:rPr>
              <a:t>【ナレッジ共有先</a:t>
            </a:r>
            <a:r>
              <a:rPr lang="en-US" altLang="ja-JP" sz="1800" b="0" i="0" u="none" strike="noStrike" cap="none" dirty="0">
                <a:solidFill>
                  <a:srgbClr val="A5A5A5"/>
                </a:solidFill>
                <a:highlight>
                  <a:srgbClr val="FFFF00"/>
                </a:highlight>
                <a:latin typeface="Meiryo"/>
                <a:ea typeface="Meiryo"/>
                <a:cs typeface="Meiryo"/>
                <a:sym typeface="Meiryo"/>
              </a:rPr>
              <a:t>】【</a:t>
            </a:r>
            <a:r>
              <a:rPr lang="ja-JP" sz="1800" b="0" i="0" u="none" strike="noStrike" cap="none" dirty="0">
                <a:solidFill>
                  <a:srgbClr val="A5A5A5"/>
                </a:solidFill>
                <a:highlight>
                  <a:srgbClr val="FFFF00"/>
                </a:highlight>
                <a:latin typeface="Meiryo"/>
                <a:ea typeface="Meiryo"/>
                <a:cs typeface="Meiryo"/>
                <a:sym typeface="Meiryo"/>
              </a:rPr>
              <a:t>エッセンス</a:t>
            </a:r>
            <a:r>
              <a:rPr lang="en-US" altLang="ja-JP" sz="1800" dirty="0">
                <a:solidFill>
                  <a:srgbClr val="A5A5A5"/>
                </a:solidFill>
                <a:highlight>
                  <a:srgbClr val="FFFF00"/>
                </a:highlight>
                <a:latin typeface="Meiryo"/>
                <a:ea typeface="Meiryo"/>
                <a:cs typeface="Meiryo"/>
                <a:sym typeface="Meiryo"/>
              </a:rPr>
              <a:t>】【</a:t>
            </a:r>
            <a:r>
              <a:rPr lang="ja-JP" sz="1800" b="0" i="0" u="none" strike="noStrike" cap="none" dirty="0">
                <a:solidFill>
                  <a:srgbClr val="A5A5A5"/>
                </a:solidFill>
                <a:highlight>
                  <a:srgbClr val="FFFF00"/>
                </a:highlight>
                <a:latin typeface="Meiryo"/>
                <a:ea typeface="Meiryo"/>
                <a:cs typeface="Meiryo"/>
                <a:sym typeface="Meiryo"/>
              </a:rPr>
              <a:t>成果】の文字・色・大きさは</a:t>
            </a:r>
            <a:endParaRPr lang="en-US" altLang="ja-JP" sz="1800" dirty="0">
              <a:solidFill>
                <a:srgbClr val="A5A5A5"/>
              </a:solidFill>
              <a:highlight>
                <a:srgbClr val="FFFF00"/>
              </a:highlight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27"/>
              <a:buFont typeface="Arial"/>
              <a:buNone/>
            </a:pPr>
            <a:r>
              <a:rPr lang="ja-JP" sz="1800" b="0" i="0" u="none" strike="noStrike" cap="none" dirty="0">
                <a:solidFill>
                  <a:srgbClr val="A5A5A5"/>
                </a:solidFill>
                <a:highlight>
                  <a:srgbClr val="FFFF00"/>
                </a:highlight>
                <a:latin typeface="Meiryo"/>
                <a:ea typeface="Meiryo"/>
                <a:cs typeface="Meiryo"/>
                <a:sym typeface="Meiryo"/>
              </a:rPr>
              <a:t>変更しないでください。</a:t>
            </a:r>
            <a:endParaRPr sz="1800" b="0" i="0" u="none" strike="noStrike" cap="none" dirty="0">
              <a:solidFill>
                <a:srgbClr val="A5A5A5"/>
              </a:solidFill>
              <a:highlight>
                <a:srgbClr val="FFFF00"/>
              </a:highlight>
              <a:latin typeface="Meiryo"/>
              <a:ea typeface="Meiryo"/>
              <a:cs typeface="Meiryo"/>
              <a:sym typeface="Meiryo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27"/>
              <a:buFont typeface="Arial"/>
              <a:buNone/>
            </a:pPr>
            <a:r>
              <a:rPr lang="ja-JP" altLang="en-US" sz="1800" b="0" i="0" u="none" strike="noStrike" cap="none" dirty="0">
                <a:solidFill>
                  <a:srgbClr val="A5A5A5"/>
                </a:solidFill>
                <a:highlight>
                  <a:srgbClr val="FFFF00"/>
                </a:highlight>
                <a:latin typeface="Meiryo"/>
                <a:ea typeface="Meiryo"/>
                <a:cs typeface="Meiryo"/>
                <a:sym typeface="Meiryo"/>
              </a:rPr>
              <a:t>枠の高さは調整しても構いません</a:t>
            </a:r>
            <a:endParaRPr sz="1800" b="0" i="0" u="none" strike="noStrike" cap="none" dirty="0">
              <a:solidFill>
                <a:srgbClr val="A5A5A5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2883313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" name="Google Shape;91;p5"/>
          <p:cNvGraphicFramePr/>
          <p:nvPr>
            <p:extLst>
              <p:ext uri="{D42A27DB-BD31-4B8C-83A1-F6EECF244321}">
                <p14:modId xmlns:p14="http://schemas.microsoft.com/office/powerpoint/2010/main" val="2953493462"/>
              </p:ext>
            </p:extLst>
          </p:nvPr>
        </p:nvGraphicFramePr>
        <p:xfrm>
          <a:off x="329938" y="789829"/>
          <a:ext cx="10028375" cy="6747390"/>
        </p:xfrm>
        <a:graphic>
          <a:graphicData uri="http://schemas.openxmlformats.org/drawingml/2006/table">
            <a:tbl>
              <a:tblPr firstRow="1" bandRow="1">
                <a:noFill/>
                <a:tableStyleId>{8EC755BB-8381-4F22-BFCE-69B94E2BC31B}</a:tableStyleId>
              </a:tblPr>
              <a:tblGrid>
                <a:gridCol w="471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6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02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応募ジャンル</a:t>
                      </a:r>
                      <a:r>
                        <a:rPr lang="ja-JP" altLang="en-US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1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ja-JP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ja-JP" altLang="en-US" sz="1400" u="none" strike="noStrike" cap="none" dirty="0">
                          <a:solidFill>
                            <a:schemeClr val="tx1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□１）サービス・プロダクト　　□２）教育・育成　　□３）新メソッド・コンセプト</a:t>
                      </a:r>
                      <a:endParaRPr sz="1400" u="none" strike="noStrike" cap="none" dirty="0">
                        <a:solidFill>
                          <a:schemeClr val="tx1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2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ja-JP" sz="1100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応募タイトル</a:t>
                      </a:r>
                      <a:r>
                        <a:rPr lang="ja-JP" altLang="en-US" sz="1100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1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ja-JP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 algn="l" rtl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None/>
                      </a:pPr>
                      <a:r>
                        <a:rPr lang="ja-JP" sz="1800">
                          <a:solidFill>
                            <a:srgbClr val="B7B7B7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応募タイトル（30文字程度）※応募の表紙兼、公開時の一覧に使用</a:t>
                      </a:r>
                      <a:endParaRPr sz="14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2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ja-JP" sz="1100" u="none" strike="noStrike" cap="none">
                          <a:latin typeface="Meiryo"/>
                          <a:ea typeface="Meiryo"/>
                          <a:cs typeface="Meiryo"/>
                          <a:sym typeface="Meiryo"/>
                        </a:rPr>
                        <a:t>サブタイトル</a:t>
                      </a:r>
                      <a:endParaRPr sz="14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ja-JP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  <a:tabLst/>
                        <a:defRPr/>
                      </a:pPr>
                      <a:endParaRPr lang="ja-JP" altLang="en-US" sz="1400" u="none" strike="sngStrike" cap="none" dirty="0">
                        <a:solidFill>
                          <a:srgbClr val="0070C0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08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表彰対象者（所属／氏名フルネーム／よみがな）</a:t>
                      </a:r>
                      <a:r>
                        <a:rPr lang="ja-JP" altLang="en-US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4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ja-JP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02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トロフィー、表彰状で使用する</a:t>
                      </a:r>
                      <a:endParaRPr sz="11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表彰対象者名　</a:t>
                      </a:r>
                      <a:r>
                        <a:rPr lang="ja-JP" sz="1100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100</a:t>
                      </a: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文字以内</a:t>
                      </a:r>
                      <a:r>
                        <a:rPr lang="ja-JP" altLang="en-US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1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ja-JP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025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ja-JP" sz="1100" u="none" strike="noStrike" cap="none" dirty="0">
                          <a:solidFill>
                            <a:schemeClr val="tx1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自薦／他薦</a:t>
                      </a:r>
                      <a:r>
                        <a:rPr lang="ja-JP" altLang="en-US" sz="1100" u="none" strike="noStrike" cap="none" dirty="0">
                          <a:solidFill>
                            <a:schemeClr val="tx1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400" u="none" strike="noStrike" cap="none" dirty="0">
                        <a:solidFill>
                          <a:schemeClr val="tx1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ja-JP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ja-JP" altLang="en-US" sz="1400" u="none" strike="noStrike" cap="none" dirty="0">
                          <a:solidFill>
                            <a:schemeClr val="tx1"/>
                          </a:solidFill>
                          <a:latin typeface="Meiryo"/>
                          <a:ea typeface="Meiryo"/>
                          <a:cs typeface="Meiryo"/>
                          <a:sym typeface="Meiryo"/>
                        </a:rPr>
                        <a:t>□自薦　　　□他薦</a:t>
                      </a:r>
                      <a:endParaRPr sz="1400" u="none" strike="noStrike" cap="none" dirty="0">
                        <a:solidFill>
                          <a:schemeClr val="tx1"/>
                        </a:solidFill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02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Calibri"/>
                        <a:buNone/>
                      </a:pPr>
                      <a:r>
                        <a:rPr lang="ja-JP" sz="800" u="none" strike="noStrike" cap="none">
                          <a:latin typeface="Meiryo"/>
                          <a:ea typeface="Meiryo"/>
                          <a:cs typeface="Meiryo"/>
                          <a:sym typeface="Meiryo"/>
                        </a:rPr>
                        <a:t>ナレッジ共有先</a:t>
                      </a:r>
                      <a:endParaRPr sz="14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ナレッジ・ノウハウを活用できるであろう共有先・読み手</a:t>
                      </a:r>
                      <a:r>
                        <a:rPr lang="ja-JP" altLang="en-US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4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endParaRPr sz="14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0250">
                <a:tc rowSpan="6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ja-JP" sz="800" u="none" strike="noStrike" cap="none">
                          <a:latin typeface="Meiryo"/>
                          <a:ea typeface="Meiryo"/>
                          <a:cs typeface="Meiryo"/>
                          <a:sym typeface="Meiryo"/>
                        </a:rPr>
                        <a:t>エッセンス</a:t>
                      </a:r>
                      <a:endParaRPr sz="14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対象名称</a:t>
                      </a:r>
                      <a:r>
                        <a:rPr lang="ja-JP" altLang="en-US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4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3475">
                <a:tc vMerge="1">
                  <a:txBody>
                    <a:bodyPr/>
                    <a:lstStyle/>
                    <a:p>
                      <a:endParaRPr lang="ja-JP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ターゲット</a:t>
                      </a:r>
                      <a:r>
                        <a:rPr lang="ja-JP" altLang="en-US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4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9175">
                <a:tc vMerge="1">
                  <a:txBody>
                    <a:bodyPr/>
                    <a:lstStyle/>
                    <a:p>
                      <a:endParaRPr lang="ja-JP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概要</a:t>
                      </a:r>
                      <a:r>
                        <a:rPr lang="ja-JP" altLang="en-US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4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93475">
                <a:tc vMerge="1">
                  <a:txBody>
                    <a:bodyPr/>
                    <a:lstStyle/>
                    <a:p>
                      <a:endParaRPr lang="ja-JP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ナレッジ・ノウハウの内容</a:t>
                      </a:r>
                      <a:r>
                        <a:rPr lang="ja-JP" altLang="en-US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4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93475">
                <a:tc vMerge="1">
                  <a:txBody>
                    <a:bodyPr/>
                    <a:lstStyle/>
                    <a:p>
                      <a:endParaRPr lang="ja-JP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ナレッジ・ノウハウや取組の新規性・ユニークさ</a:t>
                      </a:r>
                      <a:r>
                        <a:rPr lang="ja-JP" altLang="en-US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4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3475">
                <a:tc vMerge="1">
                  <a:txBody>
                    <a:bodyPr/>
                    <a:lstStyle/>
                    <a:p>
                      <a:endParaRPr lang="ja-JP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ナレッジ・ノウハウの再現性、汎用性</a:t>
                      </a:r>
                      <a:r>
                        <a:rPr lang="ja-JP" altLang="en-US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4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endParaRPr sz="11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934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800"/>
                        <a:buFont typeface="Arial"/>
                        <a:buNone/>
                      </a:pPr>
                      <a:r>
                        <a:rPr lang="ja-JP" sz="800" u="none" strike="noStrike" cap="none">
                          <a:latin typeface="Meiryo"/>
                          <a:ea typeface="Meiryo"/>
                          <a:cs typeface="Meiryo"/>
                          <a:sym typeface="Meiryo"/>
                        </a:rPr>
                        <a:t>成果</a:t>
                      </a:r>
                      <a:endParaRPr sz="1400" u="none" strike="noStrike" cap="none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Calibri"/>
                        <a:buNone/>
                      </a:pPr>
                      <a:r>
                        <a:rPr lang="ja-JP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成果</a:t>
                      </a:r>
                      <a:r>
                        <a:rPr lang="ja-JP" altLang="en-US" sz="1100" u="none" strike="noStrike" cap="none" dirty="0">
                          <a:latin typeface="Meiryo"/>
                          <a:ea typeface="Meiryo"/>
                          <a:cs typeface="Meiryo"/>
                          <a:sym typeface="Meiryo"/>
                        </a:rPr>
                        <a:t>＊</a:t>
                      </a:r>
                      <a:endParaRPr sz="14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7F7F7F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>
                        <a:latin typeface="Meiryo"/>
                        <a:ea typeface="Meiryo"/>
                        <a:cs typeface="Meiryo"/>
                        <a:sym typeface="Meiryo"/>
                      </a:endParaRPr>
                    </a:p>
                  </a:txBody>
                  <a:tcPr marL="45725" marR="45725" marT="45725" marB="45725" anchor="ctr">
                    <a:lnL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A5A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92" name="Google Shape;92;p5"/>
          <p:cNvSpPr txBox="1">
            <a:spLocks noGrp="1"/>
          </p:cNvSpPr>
          <p:nvPr>
            <p:ph type="sldNum" idx="12"/>
          </p:nvPr>
        </p:nvSpPr>
        <p:spPr>
          <a:xfrm>
            <a:off x="10096107" y="7006701"/>
            <a:ext cx="449908" cy="4024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ja-JP">
                <a:latin typeface="Meiryo"/>
                <a:ea typeface="Meiryo"/>
                <a:cs typeface="Meiryo"/>
                <a:sym typeface="Meiryo"/>
              </a:rPr>
              <a:t>2</a:t>
            </a:fld>
            <a:endParaRPr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3" name="Google Shape;93;p5"/>
          <p:cNvSpPr txBox="1"/>
          <p:nvPr/>
        </p:nvSpPr>
        <p:spPr>
          <a:xfrm>
            <a:off x="10096107" y="7006701"/>
            <a:ext cx="4500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23"/>
              <a:buFont typeface="Arial"/>
              <a:buNone/>
            </a:pPr>
            <a:fld id="{00000000-1234-1234-1234-123412341234}" type="slidenum">
              <a:rPr lang="en-US" altLang="ja-JP" sz="1323" b="0" i="0" u="none" strike="noStrike" cap="none">
                <a:solidFill>
                  <a:srgbClr val="888888"/>
                </a:solidFill>
                <a:latin typeface="Meiryo"/>
                <a:ea typeface="Meiryo"/>
                <a:cs typeface="Meiryo"/>
                <a:sym typeface="Meiryo"/>
              </a:rPr>
              <a:t>2</a:t>
            </a:fld>
            <a:endParaRPr sz="1323" b="0" i="0" u="none" strike="noStrike" cap="none">
              <a:solidFill>
                <a:srgbClr val="888888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4" name="Google Shape;94;p5"/>
          <p:cNvSpPr/>
          <p:nvPr/>
        </p:nvSpPr>
        <p:spPr>
          <a:xfrm>
            <a:off x="-1" y="0"/>
            <a:ext cx="10691700" cy="5361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spcFirstLastPara="1" wrap="square" lIns="49325" tIns="49325" rIns="49325" bIns="493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endParaRPr sz="1511" b="0" i="0" u="none" strike="noStrike" cap="none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5" name="Google Shape;95;p5"/>
          <p:cNvSpPr txBox="1"/>
          <p:nvPr/>
        </p:nvSpPr>
        <p:spPr>
          <a:xfrm>
            <a:off x="89150" y="69801"/>
            <a:ext cx="103845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65"/>
              <a:buFont typeface="Arial"/>
              <a:buNone/>
            </a:pPr>
            <a:r>
              <a:rPr lang="ja-JP" sz="1365" b="1" i="0" u="none" strike="noStrike" cap="none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２．内容詳細</a:t>
            </a:r>
            <a:endParaRPr sz="1495" b="0" i="0" u="none" strike="noStrike" cap="none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96" name="Google Shape;96;p5"/>
          <p:cNvSpPr txBox="1"/>
          <p:nvPr/>
        </p:nvSpPr>
        <p:spPr>
          <a:xfrm>
            <a:off x="2284225" y="69800"/>
            <a:ext cx="8324100" cy="402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0" i="0" u="none" strike="noStrike" cap="none" dirty="0">
                <a:solidFill>
                  <a:srgbClr val="B7B7B7"/>
                </a:solidFill>
                <a:latin typeface="Meiryo"/>
                <a:ea typeface="Meiryo"/>
                <a:cs typeface="Meiryo"/>
                <a:sym typeface="Meiryo"/>
              </a:rPr>
              <a:t>応募タイ</a:t>
            </a:r>
            <a:r>
              <a:rPr lang="ja-JP" altLang="en-US" sz="1800" b="0" i="0" u="none" strike="noStrike" cap="none" dirty="0">
                <a:solidFill>
                  <a:srgbClr val="B7B7B7"/>
                </a:solidFill>
                <a:latin typeface="Meiryo"/>
                <a:ea typeface="Meiryo"/>
                <a:cs typeface="Meiryo"/>
                <a:sym typeface="Meiryo"/>
              </a:rPr>
              <a:t>・</a:t>
            </a:r>
            <a:r>
              <a:rPr lang="ja-JP" sz="1800" b="0" i="0" u="none" strike="noStrike" cap="none" dirty="0">
                <a:solidFill>
                  <a:srgbClr val="B7B7B7"/>
                </a:solidFill>
                <a:latin typeface="Meiryo"/>
                <a:ea typeface="Meiryo"/>
                <a:cs typeface="Meiryo"/>
                <a:sym typeface="Meiryo"/>
              </a:rPr>
              <a:t>トル（30文字程度）※応募の表紙兼、公開時の一覧に使用</a:t>
            </a:r>
            <a:endParaRPr sz="1800" b="0" i="0" u="none" strike="noStrike" cap="none" dirty="0">
              <a:solidFill>
                <a:srgbClr val="B7B7B7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9C3AB04-3BC3-4A8D-D676-0298EC0E409A}"/>
              </a:ext>
            </a:extLst>
          </p:cNvPr>
          <p:cNvSpPr txBox="1"/>
          <p:nvPr/>
        </p:nvSpPr>
        <p:spPr>
          <a:xfrm>
            <a:off x="329938" y="542202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＊必須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892166e934_0_0"/>
          <p:cNvSpPr txBox="1">
            <a:spLocks noGrp="1"/>
          </p:cNvSpPr>
          <p:nvPr>
            <p:ph type="sldNum" idx="12"/>
          </p:nvPr>
        </p:nvSpPr>
        <p:spPr>
          <a:xfrm>
            <a:off x="10105533" y="7006701"/>
            <a:ext cx="4404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ja-JP"/>
              <a:t>3</a:t>
            </a:fld>
            <a:endParaRPr/>
          </a:p>
        </p:txBody>
      </p:sp>
      <p:sp>
        <p:nvSpPr>
          <p:cNvPr id="102" name="Google Shape;102;g892166e934_0_0"/>
          <p:cNvSpPr/>
          <p:nvPr/>
        </p:nvSpPr>
        <p:spPr>
          <a:xfrm>
            <a:off x="-1" y="0"/>
            <a:ext cx="10691700" cy="5361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spcFirstLastPara="1" wrap="square" lIns="49325" tIns="49325" rIns="49325" bIns="493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endParaRPr sz="1511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g892166e934_0_0"/>
          <p:cNvSpPr txBox="1"/>
          <p:nvPr/>
        </p:nvSpPr>
        <p:spPr>
          <a:xfrm>
            <a:off x="89150" y="69801"/>
            <a:ext cx="103845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65"/>
              <a:buFont typeface="Arial"/>
              <a:buNone/>
            </a:pPr>
            <a:r>
              <a:rPr lang="ja-JP" altLang="en-US" sz="1365" b="1" i="0" u="none" strike="noStrike" cap="none" dirty="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３．背景・経緯</a:t>
            </a:r>
            <a:endParaRPr sz="1495" b="0" i="0" u="none" strike="noStrike" cap="none" dirty="0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4" name="Google Shape;104;g892166e934_0_0"/>
          <p:cNvSpPr txBox="1"/>
          <p:nvPr/>
        </p:nvSpPr>
        <p:spPr>
          <a:xfrm>
            <a:off x="2284225" y="69800"/>
            <a:ext cx="8324100" cy="402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0" i="0" u="none" strike="noStrike" cap="none">
                <a:solidFill>
                  <a:srgbClr val="B7B7B7"/>
                </a:solidFill>
                <a:latin typeface="Meiryo"/>
                <a:ea typeface="Meiryo"/>
                <a:cs typeface="Meiryo"/>
                <a:sym typeface="Meiryo"/>
              </a:rPr>
              <a:t>応募タイトル（30文字程度）※応募の表紙兼、公開時の一覧に使用</a:t>
            </a:r>
            <a:endParaRPr sz="1800" b="0" i="0" u="none" strike="noStrike" cap="none">
              <a:solidFill>
                <a:srgbClr val="B7B7B7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>
          <a:extLst>
            <a:ext uri="{FF2B5EF4-FFF2-40B4-BE49-F238E27FC236}">
              <a16:creationId xmlns:a16="http://schemas.microsoft.com/office/drawing/2014/main" id="{E350B6A9-73C8-9B42-8D35-6E477F4E30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892166e934_0_0">
            <a:extLst>
              <a:ext uri="{FF2B5EF4-FFF2-40B4-BE49-F238E27FC236}">
                <a16:creationId xmlns:a16="http://schemas.microsoft.com/office/drawing/2014/main" id="{7B9D6985-6B11-D002-4167-4662BDBD08C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05533" y="7006701"/>
            <a:ext cx="4404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ja-JP"/>
              <a:t>4</a:t>
            </a:fld>
            <a:endParaRPr/>
          </a:p>
        </p:txBody>
      </p:sp>
      <p:sp>
        <p:nvSpPr>
          <p:cNvPr id="102" name="Google Shape;102;g892166e934_0_0">
            <a:extLst>
              <a:ext uri="{FF2B5EF4-FFF2-40B4-BE49-F238E27FC236}">
                <a16:creationId xmlns:a16="http://schemas.microsoft.com/office/drawing/2014/main" id="{44C7E2A1-AC34-EBB2-5154-9ABCB317A898}"/>
              </a:ext>
            </a:extLst>
          </p:cNvPr>
          <p:cNvSpPr/>
          <p:nvPr/>
        </p:nvSpPr>
        <p:spPr>
          <a:xfrm>
            <a:off x="-1" y="0"/>
            <a:ext cx="10691700" cy="5361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spcFirstLastPara="1" wrap="square" lIns="49325" tIns="49325" rIns="49325" bIns="493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endParaRPr sz="1511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g892166e934_0_0">
            <a:extLst>
              <a:ext uri="{FF2B5EF4-FFF2-40B4-BE49-F238E27FC236}">
                <a16:creationId xmlns:a16="http://schemas.microsoft.com/office/drawing/2014/main" id="{F011381D-D28B-2209-EBFE-EE1EEA4D70FA}"/>
              </a:ext>
            </a:extLst>
          </p:cNvPr>
          <p:cNvSpPr txBox="1"/>
          <p:nvPr/>
        </p:nvSpPr>
        <p:spPr>
          <a:xfrm>
            <a:off x="89150" y="69801"/>
            <a:ext cx="103845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65"/>
              <a:buFont typeface="Arial"/>
              <a:buNone/>
            </a:pPr>
            <a:r>
              <a:rPr lang="ja-JP" altLang="en-US" sz="1365" b="1" i="0" u="none" strike="noStrike" cap="none" dirty="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４．成果</a:t>
            </a:r>
            <a:endParaRPr sz="1495" b="0" i="0" u="none" strike="noStrike" cap="none" dirty="0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4" name="Google Shape;104;g892166e934_0_0">
            <a:extLst>
              <a:ext uri="{FF2B5EF4-FFF2-40B4-BE49-F238E27FC236}">
                <a16:creationId xmlns:a16="http://schemas.microsoft.com/office/drawing/2014/main" id="{AFFA587B-2174-7A77-096A-91BAD37CD061}"/>
              </a:ext>
            </a:extLst>
          </p:cNvPr>
          <p:cNvSpPr txBox="1"/>
          <p:nvPr/>
        </p:nvSpPr>
        <p:spPr>
          <a:xfrm>
            <a:off x="2284225" y="69800"/>
            <a:ext cx="8324100" cy="402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0" i="0" u="none" strike="noStrike" cap="none">
                <a:solidFill>
                  <a:srgbClr val="B7B7B7"/>
                </a:solidFill>
                <a:latin typeface="Meiryo"/>
                <a:ea typeface="Meiryo"/>
                <a:cs typeface="Meiryo"/>
                <a:sym typeface="Meiryo"/>
              </a:rPr>
              <a:t>応募タイトル（30文字程度）※応募の表紙兼、公開時の一覧に使用</a:t>
            </a:r>
            <a:endParaRPr sz="1800" b="0" i="0" u="none" strike="noStrike" cap="none">
              <a:solidFill>
                <a:srgbClr val="B7B7B7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3543136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>
          <a:extLst>
            <a:ext uri="{FF2B5EF4-FFF2-40B4-BE49-F238E27FC236}">
              <a16:creationId xmlns:a16="http://schemas.microsoft.com/office/drawing/2014/main" id="{26EF4324-4F98-AD69-2E4F-92F9096A2C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892166e934_0_0">
            <a:extLst>
              <a:ext uri="{FF2B5EF4-FFF2-40B4-BE49-F238E27FC236}">
                <a16:creationId xmlns:a16="http://schemas.microsoft.com/office/drawing/2014/main" id="{413BF115-EA02-55AF-0245-D61EFEB8EEE0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10105533" y="7006701"/>
            <a:ext cx="4404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-US" altLang="ja-JP"/>
              <a:t>5</a:t>
            </a:fld>
            <a:endParaRPr/>
          </a:p>
        </p:txBody>
      </p:sp>
      <p:sp>
        <p:nvSpPr>
          <p:cNvPr id="102" name="Google Shape;102;g892166e934_0_0">
            <a:extLst>
              <a:ext uri="{FF2B5EF4-FFF2-40B4-BE49-F238E27FC236}">
                <a16:creationId xmlns:a16="http://schemas.microsoft.com/office/drawing/2014/main" id="{34CD6335-FDE3-CC01-77F5-E956626A03A0}"/>
              </a:ext>
            </a:extLst>
          </p:cNvPr>
          <p:cNvSpPr/>
          <p:nvPr/>
        </p:nvSpPr>
        <p:spPr>
          <a:xfrm>
            <a:off x="-1" y="0"/>
            <a:ext cx="10691700" cy="5361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spcFirstLastPara="1" wrap="square" lIns="49325" tIns="49325" rIns="49325" bIns="493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11"/>
              <a:buFont typeface="Arial"/>
              <a:buNone/>
            </a:pPr>
            <a:endParaRPr sz="1511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g892166e934_0_0">
            <a:extLst>
              <a:ext uri="{FF2B5EF4-FFF2-40B4-BE49-F238E27FC236}">
                <a16:creationId xmlns:a16="http://schemas.microsoft.com/office/drawing/2014/main" id="{67575AB7-B36E-62AC-6975-1C964F5654BE}"/>
              </a:ext>
            </a:extLst>
          </p:cNvPr>
          <p:cNvSpPr txBox="1"/>
          <p:nvPr/>
        </p:nvSpPr>
        <p:spPr>
          <a:xfrm>
            <a:off x="89150" y="69801"/>
            <a:ext cx="10384500" cy="40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65"/>
              <a:buFont typeface="Arial"/>
              <a:buNone/>
            </a:pPr>
            <a:r>
              <a:rPr lang="ja-JP" altLang="en-US" sz="1365" b="1" i="0" u="none" strike="noStrike" cap="none" dirty="0">
                <a:solidFill>
                  <a:srgbClr val="FFFFFF"/>
                </a:solidFill>
                <a:latin typeface="Meiryo"/>
                <a:ea typeface="Meiryo"/>
                <a:cs typeface="Meiryo"/>
                <a:sym typeface="Meiryo"/>
              </a:rPr>
              <a:t>５．ナレッジ・ノウハウ</a:t>
            </a:r>
            <a:endParaRPr sz="1495" b="0" i="0" u="none" strike="noStrike" cap="none" dirty="0">
              <a:solidFill>
                <a:srgbClr val="000000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  <p:sp>
        <p:nvSpPr>
          <p:cNvPr id="104" name="Google Shape;104;g892166e934_0_0">
            <a:extLst>
              <a:ext uri="{FF2B5EF4-FFF2-40B4-BE49-F238E27FC236}">
                <a16:creationId xmlns:a16="http://schemas.microsoft.com/office/drawing/2014/main" id="{9565D2E1-0714-1503-1CD8-2D2B6A78F38F}"/>
              </a:ext>
            </a:extLst>
          </p:cNvPr>
          <p:cNvSpPr txBox="1"/>
          <p:nvPr/>
        </p:nvSpPr>
        <p:spPr>
          <a:xfrm>
            <a:off x="2284225" y="69800"/>
            <a:ext cx="8324100" cy="402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ja-JP" sz="1800" b="0" i="0" u="none" strike="noStrike" cap="none">
                <a:solidFill>
                  <a:srgbClr val="B7B7B7"/>
                </a:solidFill>
                <a:latin typeface="Meiryo"/>
                <a:ea typeface="Meiryo"/>
                <a:cs typeface="Meiryo"/>
                <a:sym typeface="Meiryo"/>
              </a:rPr>
              <a:t>応募タイトル（30文字程度）※応募の表紙兼、公開時の一覧に使用</a:t>
            </a:r>
            <a:endParaRPr sz="1800" b="0" i="0" u="none" strike="noStrike" cap="none">
              <a:solidFill>
                <a:srgbClr val="B7B7B7"/>
              </a:solidFill>
              <a:latin typeface="Meiryo"/>
              <a:ea typeface="Meiryo"/>
              <a:cs typeface="Meiryo"/>
              <a:sym typeface="Meiryo"/>
            </a:endParaRPr>
          </a:p>
        </p:txBody>
      </p:sp>
    </p:spTree>
    <p:extLst>
      <p:ext uri="{BB962C8B-B14F-4D97-AF65-F5344CB8AC3E}">
        <p14:creationId xmlns:p14="http://schemas.microsoft.com/office/powerpoint/2010/main" val="437588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02E1116-BDC6-1E8F-8B74-8EF1F99F0F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ja-JP" smtClean="0"/>
              <a:t>6</a:t>
            </a:fld>
            <a:endParaRPr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FD8CDF0-DD40-372C-0037-97FFC4A25E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747" y="2410673"/>
            <a:ext cx="3297536" cy="23315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40590EE-4378-3259-043C-BDDF40888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747" y="4998614"/>
            <a:ext cx="3297536" cy="23315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A81857F7-368F-CBD3-1BFC-66F31E2371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050" y="2542552"/>
            <a:ext cx="3441474" cy="24333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218AEE88-20A9-5C4A-D625-D0D2EA78F1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4463" y="3667839"/>
            <a:ext cx="3441474" cy="24333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A17ECE1-AC07-D570-79C1-7B13759BBA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4760" y="4570165"/>
            <a:ext cx="3441474" cy="243331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33BB640-9916-B6EF-42E7-6C73D34DE52C}"/>
              </a:ext>
            </a:extLst>
          </p:cNvPr>
          <p:cNvSpPr txBox="1"/>
          <p:nvPr/>
        </p:nvSpPr>
        <p:spPr>
          <a:xfrm>
            <a:off x="313488" y="131159"/>
            <a:ext cx="102325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b="1" dirty="0"/>
              <a:t>【</a:t>
            </a:r>
            <a:r>
              <a:rPr kumimoji="1" lang="ja-JP" altLang="en-US" sz="1600" b="1" dirty="0"/>
              <a:t>フォーマット改訂案　概要</a:t>
            </a:r>
            <a:r>
              <a:rPr kumimoji="1" lang="en-US" altLang="ja-JP" sz="1600" b="1" dirty="0"/>
              <a:t>】</a:t>
            </a:r>
          </a:p>
          <a:p>
            <a:r>
              <a:rPr kumimoji="1" lang="ja-JP" altLang="en-US" dirty="0"/>
              <a:t>■考慮ポイント</a:t>
            </a:r>
            <a:endParaRPr kumimoji="1" lang="en-US" altLang="ja-JP" dirty="0"/>
          </a:p>
          <a:p>
            <a:r>
              <a:rPr kumimoji="1" lang="ja-JP" altLang="en-US" dirty="0"/>
              <a:t>・重複して記入する項目はなるべく少なくして、記入の負担軽減</a:t>
            </a:r>
            <a:endParaRPr kumimoji="1" lang="en-US" altLang="ja-JP" dirty="0"/>
          </a:p>
          <a:p>
            <a:r>
              <a:rPr kumimoji="1" lang="ja-JP" altLang="en-US" dirty="0"/>
              <a:t>・記載の仕方・デザインが自由なページはフォーマットの制約少なく、フォーム崩れを防止したいシートは記入フレームで</a:t>
            </a:r>
            <a:endParaRPr kumimoji="1" lang="en-US" altLang="ja-JP" dirty="0"/>
          </a:p>
          <a:p>
            <a:r>
              <a:rPr kumimoji="1" lang="ja-JP" altLang="en-US" dirty="0"/>
              <a:t>　崩れ防止</a:t>
            </a:r>
            <a:endParaRPr kumimoji="1" lang="en-US" altLang="ja-JP" dirty="0"/>
          </a:p>
          <a:p>
            <a:r>
              <a:rPr kumimoji="1" lang="ja-JP" altLang="en-US" dirty="0"/>
              <a:t>■構成：</a:t>
            </a:r>
            <a:endParaRPr kumimoji="1" lang="en-US" altLang="ja-JP" dirty="0"/>
          </a:p>
          <a:p>
            <a:r>
              <a:rPr kumimoji="1" lang="ja-JP" altLang="en-US" dirty="0"/>
              <a:t>　審査に必要なシート（サマリー・詳細）と、応募作品を詳しく説明するシートで構成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6573B47-B031-B25F-FAC6-240AC2341752}"/>
              </a:ext>
            </a:extLst>
          </p:cNvPr>
          <p:cNvSpPr txBox="1"/>
          <p:nvPr/>
        </p:nvSpPr>
        <p:spPr>
          <a:xfrm>
            <a:off x="1078967" y="1887453"/>
            <a:ext cx="25186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/>
              <a:t>審査員に必要なシート</a:t>
            </a:r>
            <a:endParaRPr kumimoji="1" lang="en-US" altLang="ja-JP" dirty="0"/>
          </a:p>
          <a:p>
            <a:pPr algn="ctr"/>
            <a:r>
              <a:rPr kumimoji="1" lang="ja-JP" altLang="en-US" dirty="0"/>
              <a:t>（応募作品の全容が分かる）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2AF79B8-20F3-BD66-3F49-751A21727C4C}"/>
              </a:ext>
            </a:extLst>
          </p:cNvPr>
          <p:cNvSpPr txBox="1"/>
          <p:nvPr/>
        </p:nvSpPr>
        <p:spPr>
          <a:xfrm>
            <a:off x="5471051" y="2102896"/>
            <a:ext cx="30572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dirty="0"/>
              <a:t>作品内容を詳しく説明するシート類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AE3FF68-183A-25E8-9860-009EF0749246}"/>
              </a:ext>
            </a:extLst>
          </p:cNvPr>
          <p:cNvSpPr txBox="1"/>
          <p:nvPr/>
        </p:nvSpPr>
        <p:spPr>
          <a:xfrm>
            <a:off x="3797611" y="3213170"/>
            <a:ext cx="145424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rgbClr val="0070C0"/>
                </a:solidFill>
              </a:rPr>
              <a:t>タイトルやレイアウトが</a:t>
            </a:r>
            <a:endParaRPr kumimoji="1" lang="en-US" altLang="ja-JP" sz="900" dirty="0">
              <a:solidFill>
                <a:srgbClr val="0070C0"/>
              </a:solidFill>
            </a:endParaRPr>
          </a:p>
          <a:p>
            <a:r>
              <a:rPr kumimoji="1" lang="ja-JP" altLang="en-US" sz="900" dirty="0">
                <a:solidFill>
                  <a:srgbClr val="0070C0"/>
                </a:solidFill>
              </a:rPr>
              <a:t>崩れないよう</a:t>
            </a:r>
            <a:endParaRPr kumimoji="1" lang="en-US" altLang="ja-JP" sz="900" dirty="0">
              <a:solidFill>
                <a:srgbClr val="0070C0"/>
              </a:solidFill>
            </a:endParaRPr>
          </a:p>
          <a:p>
            <a:r>
              <a:rPr kumimoji="1" lang="ja-JP" altLang="en-US" sz="900" dirty="0">
                <a:solidFill>
                  <a:srgbClr val="0070C0"/>
                </a:solidFill>
              </a:rPr>
              <a:t>記載エリアを枠で明示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1D2CCB0-9596-1C43-06A0-2DEAB093860B}"/>
              </a:ext>
            </a:extLst>
          </p:cNvPr>
          <p:cNvSpPr txBox="1"/>
          <p:nvPr/>
        </p:nvSpPr>
        <p:spPr>
          <a:xfrm>
            <a:off x="3785974" y="5630491"/>
            <a:ext cx="168507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rgbClr val="0070C0"/>
                </a:solidFill>
              </a:rPr>
              <a:t>選択項目はチェックボックス</a:t>
            </a:r>
            <a:endParaRPr kumimoji="1" lang="en-US" altLang="ja-JP" sz="900" dirty="0">
              <a:solidFill>
                <a:srgbClr val="0070C0"/>
              </a:solidFill>
            </a:endParaRPr>
          </a:p>
          <a:p>
            <a:r>
              <a:rPr kumimoji="1" lang="ja-JP" altLang="en-US" sz="900" dirty="0">
                <a:solidFill>
                  <a:srgbClr val="0070C0"/>
                </a:solidFill>
              </a:rPr>
              <a:t>形式で選択できるように</a:t>
            </a:r>
            <a:endParaRPr kumimoji="1" lang="en-US" altLang="ja-JP" sz="900" dirty="0">
              <a:solidFill>
                <a:srgbClr val="0070C0"/>
              </a:solidFill>
            </a:endParaRPr>
          </a:p>
          <a:p>
            <a:r>
              <a:rPr kumimoji="1" lang="ja-JP" altLang="en-US" sz="900" dirty="0">
                <a:solidFill>
                  <a:srgbClr val="0070C0"/>
                </a:solidFill>
              </a:rPr>
              <a:t>しました</a:t>
            </a: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CBF4ED2F-FDC7-5790-9821-4C8930656B51}"/>
              </a:ext>
            </a:extLst>
          </p:cNvPr>
          <p:cNvSpPr txBox="1"/>
          <p:nvPr/>
        </p:nvSpPr>
        <p:spPr>
          <a:xfrm>
            <a:off x="5135100" y="6751176"/>
            <a:ext cx="156966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rgbClr val="0070C0"/>
                </a:solidFill>
              </a:rPr>
              <a:t>図式や画像などを用いて</a:t>
            </a:r>
            <a:endParaRPr kumimoji="1" lang="en-US" altLang="ja-JP" sz="900" dirty="0">
              <a:solidFill>
                <a:srgbClr val="0070C0"/>
              </a:solidFill>
            </a:endParaRPr>
          </a:p>
          <a:p>
            <a:r>
              <a:rPr kumimoji="1" lang="ja-JP" altLang="en-US" sz="900" dirty="0">
                <a:solidFill>
                  <a:srgbClr val="0070C0"/>
                </a:solidFill>
              </a:rPr>
              <a:t>自由度高く記載できるよう</a:t>
            </a:r>
            <a:endParaRPr kumimoji="1" lang="en-US" altLang="ja-JP" sz="900" dirty="0">
              <a:solidFill>
                <a:srgbClr val="0070C0"/>
              </a:solidFill>
            </a:endParaRPr>
          </a:p>
          <a:p>
            <a:r>
              <a:rPr kumimoji="1" lang="ja-JP" altLang="en-US" sz="900" dirty="0">
                <a:solidFill>
                  <a:srgbClr val="0070C0"/>
                </a:solidFill>
              </a:rPr>
              <a:t>白紙にしました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403391B8-36AA-5CD2-3A86-7C44F91819D9}"/>
              </a:ext>
            </a:extLst>
          </p:cNvPr>
          <p:cNvSpPr txBox="1"/>
          <p:nvPr/>
        </p:nvSpPr>
        <p:spPr>
          <a:xfrm>
            <a:off x="7440136" y="2833152"/>
            <a:ext cx="3018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rgbClr val="0070C0"/>
                </a:solidFill>
              </a:rPr>
              <a:t>「背景」と「経緯」は</a:t>
            </a:r>
            <a:endParaRPr kumimoji="1" lang="en-US" altLang="ja-JP" sz="900" dirty="0">
              <a:solidFill>
                <a:srgbClr val="0070C0"/>
              </a:solidFill>
            </a:endParaRPr>
          </a:p>
          <a:p>
            <a:r>
              <a:rPr kumimoji="1" lang="ja-JP" altLang="en-US" sz="900" dirty="0">
                <a:solidFill>
                  <a:srgbClr val="0070C0"/>
                </a:solidFill>
              </a:rPr>
              <a:t>コンパクトに収まる内容なので</a:t>
            </a:r>
            <a:r>
              <a:rPr kumimoji="1" lang="en-US" altLang="ja-JP" sz="900" dirty="0">
                <a:solidFill>
                  <a:srgbClr val="0070C0"/>
                </a:solidFill>
              </a:rPr>
              <a:t>1</a:t>
            </a:r>
            <a:r>
              <a:rPr kumimoji="1" lang="ja-JP" altLang="en-US" sz="900" dirty="0">
                <a:solidFill>
                  <a:srgbClr val="0070C0"/>
                </a:solidFill>
              </a:rPr>
              <a:t>ページにまとめました</a:t>
            </a: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28B79EA5-04BD-7ACD-FE2F-093B52A5B494}"/>
              </a:ext>
            </a:extLst>
          </p:cNvPr>
          <p:cNvCxnSpPr>
            <a:cxnSpLocks/>
          </p:cNvCxnSpPr>
          <p:nvPr/>
        </p:nvCxnSpPr>
        <p:spPr>
          <a:xfrm flipH="1" flipV="1">
            <a:off x="2702331" y="5421293"/>
            <a:ext cx="1185172" cy="2509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矢印コネクタ 18">
            <a:extLst>
              <a:ext uri="{FF2B5EF4-FFF2-40B4-BE49-F238E27FC236}">
                <a16:creationId xmlns:a16="http://schemas.microsoft.com/office/drawing/2014/main" id="{716DB902-31BF-08F0-2096-D1D5CE09F1DA}"/>
              </a:ext>
            </a:extLst>
          </p:cNvPr>
          <p:cNvCxnSpPr>
            <a:cxnSpLocks/>
          </p:cNvCxnSpPr>
          <p:nvPr/>
        </p:nvCxnSpPr>
        <p:spPr>
          <a:xfrm flipH="1" flipV="1">
            <a:off x="2951629" y="3201838"/>
            <a:ext cx="948018" cy="1358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6E650B1B-FDA0-F008-4E11-8280308D581B}"/>
              </a:ext>
            </a:extLst>
          </p:cNvPr>
          <p:cNvCxnSpPr>
            <a:cxnSpLocks/>
          </p:cNvCxnSpPr>
          <p:nvPr/>
        </p:nvCxnSpPr>
        <p:spPr>
          <a:xfrm flipH="1" flipV="1">
            <a:off x="5919930" y="2699295"/>
            <a:ext cx="1630593" cy="2167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1D9681CB-B835-99CC-4E1D-0D79EFAE43AB}"/>
              </a:ext>
            </a:extLst>
          </p:cNvPr>
          <p:cNvCxnSpPr>
            <a:cxnSpLocks/>
            <a:stCxn id="28" idx="0"/>
          </p:cNvCxnSpPr>
          <p:nvPr/>
        </p:nvCxnSpPr>
        <p:spPr>
          <a:xfrm flipV="1">
            <a:off x="5932453" y="3896539"/>
            <a:ext cx="293536" cy="13980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9646520A-DC35-376C-66B7-A3D7D0ABE8C5}"/>
              </a:ext>
            </a:extLst>
          </p:cNvPr>
          <p:cNvSpPr txBox="1"/>
          <p:nvPr/>
        </p:nvSpPr>
        <p:spPr>
          <a:xfrm>
            <a:off x="5429751" y="5294638"/>
            <a:ext cx="100540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900">
                <a:solidFill>
                  <a:srgbClr val="0070C0"/>
                </a:solidFill>
              </a:rPr>
              <a:t>1</a:t>
            </a:r>
            <a:r>
              <a:rPr kumimoji="1" lang="ja-JP" altLang="en-US" sz="900" dirty="0">
                <a:solidFill>
                  <a:srgbClr val="0070C0"/>
                </a:solidFill>
              </a:rPr>
              <a:t>ページに</a:t>
            </a:r>
            <a:r>
              <a:rPr kumimoji="1" lang="en-US" altLang="ja-JP" sz="900" dirty="0">
                <a:solidFill>
                  <a:srgbClr val="0070C0"/>
                </a:solidFill>
              </a:rPr>
              <a:t>1</a:t>
            </a:r>
            <a:r>
              <a:rPr kumimoji="1" lang="ja-JP" altLang="en-US" sz="900" dirty="0">
                <a:solidFill>
                  <a:srgbClr val="0070C0"/>
                </a:solidFill>
              </a:rPr>
              <a:t>項目</a:t>
            </a:r>
          </a:p>
        </p:txBody>
      </p:sp>
      <p:cxnSp>
        <p:nvCxnSpPr>
          <p:cNvPr id="29" name="直線矢印コネクタ 28">
            <a:extLst>
              <a:ext uri="{FF2B5EF4-FFF2-40B4-BE49-F238E27FC236}">
                <a16:creationId xmlns:a16="http://schemas.microsoft.com/office/drawing/2014/main" id="{FDF0AF38-04B8-55F4-9059-FB53A534BD63}"/>
              </a:ext>
            </a:extLst>
          </p:cNvPr>
          <p:cNvCxnSpPr>
            <a:cxnSpLocks/>
          </p:cNvCxnSpPr>
          <p:nvPr/>
        </p:nvCxnSpPr>
        <p:spPr>
          <a:xfrm flipV="1">
            <a:off x="6628019" y="6594581"/>
            <a:ext cx="1032661" cy="2436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0618E95-6567-1B59-78DC-A313C341B0A1}"/>
              </a:ext>
            </a:extLst>
          </p:cNvPr>
          <p:cNvSpPr txBox="1"/>
          <p:nvPr/>
        </p:nvSpPr>
        <p:spPr>
          <a:xfrm>
            <a:off x="3834947" y="6420451"/>
            <a:ext cx="133882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900" dirty="0">
                <a:solidFill>
                  <a:srgbClr val="0070C0"/>
                </a:solidFill>
              </a:rPr>
              <a:t>記入必須項目に「＊」</a:t>
            </a:r>
          </a:p>
        </p:txBody>
      </p: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F75E9F67-420A-7409-7845-3CAF63F5E5FF}"/>
              </a:ext>
            </a:extLst>
          </p:cNvPr>
          <p:cNvCxnSpPr>
            <a:cxnSpLocks/>
          </p:cNvCxnSpPr>
          <p:nvPr/>
        </p:nvCxnSpPr>
        <p:spPr>
          <a:xfrm flipH="1">
            <a:off x="1140677" y="6529718"/>
            <a:ext cx="27468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2563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442</Words>
  <Application>Microsoft Office PowerPoint</Application>
  <PresentationFormat>ユーザー設定</PresentationFormat>
  <Paragraphs>68</Paragraphs>
  <Slides>6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Meiryo</vt:lpstr>
      <vt:lpstr>Meiryo</vt:lpstr>
      <vt:lpstr>Arial</vt:lpstr>
      <vt:lpstr>Calibri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真一 玉飼</dc:creator>
  <cp:lastModifiedBy>Shimogo Masako (下郷 雅子)</cp:lastModifiedBy>
  <cp:revision>9</cp:revision>
  <dcterms:created xsi:type="dcterms:W3CDTF">2019-05-12T16:59:57Z</dcterms:created>
  <dcterms:modified xsi:type="dcterms:W3CDTF">2026-05-27T00:58:53Z</dcterms:modified>
</cp:coreProperties>
</file>